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11" r:id="rId4"/>
  </p:sldMasterIdLst>
  <p:notesMasterIdLst>
    <p:notesMasterId r:id="rId22"/>
  </p:notesMasterIdLst>
  <p:handoutMasterIdLst>
    <p:handoutMasterId r:id="rId23"/>
  </p:handoutMasterIdLst>
  <p:sldIdLst>
    <p:sldId id="386" r:id="rId5"/>
    <p:sldId id="407" r:id="rId6"/>
    <p:sldId id="389" r:id="rId7"/>
    <p:sldId id="390" r:id="rId8"/>
    <p:sldId id="391" r:id="rId9"/>
    <p:sldId id="397" r:id="rId10"/>
    <p:sldId id="405" r:id="rId11"/>
    <p:sldId id="396" r:id="rId12"/>
    <p:sldId id="392" r:id="rId13"/>
    <p:sldId id="400" r:id="rId14"/>
    <p:sldId id="393" r:id="rId15"/>
    <p:sldId id="381" r:id="rId16"/>
    <p:sldId id="401" r:id="rId17"/>
    <p:sldId id="402" r:id="rId18"/>
    <p:sldId id="404" r:id="rId19"/>
    <p:sldId id="403" r:id="rId20"/>
    <p:sldId id="406" r:id="rId21"/>
  </p:sldIdLst>
  <p:sldSz cx="12192000" cy="6858000"/>
  <p:notesSz cx="6797675" cy="9926638"/>
  <p:custDataLst>
    <p:tags r:id="rId24"/>
  </p:custDataLst>
  <p:defaultTextStyle>
    <a:defPPr>
      <a:defRPr lang="es-MX"/>
    </a:defPPr>
    <a:lvl1pPr marL="0" algn="l" defTabSz="12080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4021" algn="l" defTabSz="12080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08049" algn="l" defTabSz="12080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12077" algn="l" defTabSz="12080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16102" algn="l" defTabSz="12080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20129" algn="l" defTabSz="12080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24160" algn="l" defTabSz="12080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28179" algn="l" defTabSz="12080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32208" algn="l" defTabSz="12080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2" pos="3840" userDrawn="1">
          <p15:clr>
            <a:srgbClr val="A4A3A4"/>
          </p15:clr>
        </p15:guide>
        <p15:guide id="33" pos="5768" userDrawn="1">
          <p15:clr>
            <a:srgbClr val="A4A3A4"/>
          </p15:clr>
        </p15:guide>
        <p15:guide id="35" pos="7469" userDrawn="1">
          <p15:clr>
            <a:srgbClr val="A4A3A4"/>
          </p15:clr>
        </p15:guide>
        <p15:guide id="36" pos="216" userDrawn="1">
          <p15:clr>
            <a:srgbClr val="A4A3A4"/>
          </p15:clr>
        </p15:guide>
        <p15:guide id="39" orient="horz" pos="246" userDrawn="1">
          <p15:clr>
            <a:srgbClr val="A4A3A4"/>
          </p15:clr>
        </p15:guide>
        <p15:guide id="41" pos="1912" userDrawn="1">
          <p15:clr>
            <a:srgbClr val="A4A3A4"/>
          </p15:clr>
        </p15:guide>
        <p15:guide id="43" orient="horz" pos="3748" userDrawn="1">
          <p15:clr>
            <a:srgbClr val="A4A3A4"/>
          </p15:clr>
        </p15:guide>
        <p15:guide id="45" orient="horz" pos="1056" userDrawn="1">
          <p15:clr>
            <a:srgbClr val="A4A3A4"/>
          </p15:clr>
        </p15:guide>
        <p15:guide id="46" orient="horz" pos="3974" userDrawn="1">
          <p15:clr>
            <a:srgbClr val="A4A3A4"/>
          </p15:clr>
        </p15:guide>
        <p15:guide id="48" orient="horz" pos="672" userDrawn="1">
          <p15:clr>
            <a:srgbClr val="A4A3A4"/>
          </p15:clr>
        </p15:guide>
        <p15:guide id="49" orient="horz" pos="3521" userDrawn="1">
          <p15:clr>
            <a:srgbClr val="A4A3A4"/>
          </p15:clr>
        </p15:guide>
        <p15:guide id="51" pos="438" userDrawn="1">
          <p15:clr>
            <a:srgbClr val="A4A3A4"/>
          </p15:clr>
        </p15:guide>
        <p15:guide id="54" pos="3670" userDrawn="1">
          <p15:clr>
            <a:srgbClr val="A4A3A4"/>
          </p15:clr>
        </p15:guide>
        <p15:guide id="55" pos="4010" userDrawn="1">
          <p15:clr>
            <a:srgbClr val="A4A3A4"/>
          </p15:clr>
        </p15:guide>
        <p15:guide id="56" orient="horz" pos="3747" userDrawn="1">
          <p15:clr>
            <a:srgbClr val="A4A3A4"/>
          </p15:clr>
        </p15:guide>
        <p15:guide id="57" pos="5541" userDrawn="1">
          <p15:clr>
            <a:srgbClr val="A4A3A4"/>
          </p15:clr>
        </p15:guide>
        <p15:guide id="58" orient="horz" pos="2160" userDrawn="1">
          <p15:clr>
            <a:srgbClr val="A4A3A4"/>
          </p15:clr>
        </p15:guide>
        <p15:guide id="62" pos="7242" userDrawn="1">
          <p15:clr>
            <a:srgbClr val="A4A3A4"/>
          </p15:clr>
        </p15:guide>
        <p15:guide id="63" pos="2153" userDrawn="1">
          <p15:clr>
            <a:srgbClr val="A4A3A4"/>
          </p15:clr>
        </p15:guide>
        <p15:guide id="64" orient="horz" pos="912" userDrawn="1">
          <p15:clr>
            <a:srgbClr val="A4A3A4"/>
          </p15:clr>
        </p15:guide>
        <p15:guide id="65" orient="horz" pos="353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o" initials="M" lastIdx="0" clrIdx="0"/>
  <p:cmAuthor id="2" name="karl adams" initials="ka" lastIdx="4" clrIdx="1">
    <p:extLst>
      <p:ext uri="{19B8F6BF-5375-455C-9EA6-DF929625EA0E}">
        <p15:presenceInfo xmlns:p15="http://schemas.microsoft.com/office/powerpoint/2012/main" userId="26fa4d602ae64874" providerId="Windows Live"/>
      </p:ext>
    </p:extLst>
  </p:cmAuthor>
  <p:cmAuthor id="3" name="Markel Artwell" initials="MA" lastIdx="1" clrIdx="2">
    <p:extLst>
      <p:ext uri="{19B8F6BF-5375-455C-9EA6-DF929625EA0E}">
        <p15:presenceInfo xmlns:p15="http://schemas.microsoft.com/office/powerpoint/2012/main" userId="9cd78ccf-e494-441a-ade9-22e31d6f4dd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A0B4"/>
    <a:srgbClr val="8E7FAE"/>
    <a:srgbClr val="EC876D"/>
    <a:srgbClr val="74699B"/>
    <a:srgbClr val="EEC2CF"/>
    <a:srgbClr val="05868E"/>
    <a:srgbClr val="F9DAD2"/>
    <a:srgbClr val="B9D9EB"/>
    <a:srgbClr val="E4F3EB"/>
    <a:srgbClr val="C4E3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61" autoAdjust="0"/>
    <p:restoredTop sz="78365" autoAdjust="0"/>
  </p:normalViewPr>
  <p:slideViewPr>
    <p:cSldViewPr snapToGrid="0">
      <p:cViewPr varScale="1">
        <p:scale>
          <a:sx n="67" d="100"/>
          <a:sy n="67" d="100"/>
        </p:scale>
        <p:origin x="1344" y="53"/>
      </p:cViewPr>
      <p:guideLst>
        <p:guide pos="3840"/>
        <p:guide pos="5768"/>
        <p:guide pos="7469"/>
        <p:guide pos="216"/>
        <p:guide orient="horz" pos="246"/>
        <p:guide pos="1912"/>
        <p:guide orient="horz" pos="3748"/>
        <p:guide orient="horz" pos="1056"/>
        <p:guide orient="horz" pos="3974"/>
        <p:guide orient="horz" pos="672"/>
        <p:guide orient="horz" pos="3521"/>
        <p:guide pos="438"/>
        <p:guide pos="3670"/>
        <p:guide pos="4010"/>
        <p:guide orient="horz" pos="3747"/>
        <p:guide pos="5541"/>
        <p:guide orient="horz" pos="2160"/>
        <p:guide pos="7242"/>
        <p:guide pos="2153"/>
        <p:guide orient="horz" pos="912"/>
        <p:guide orient="horz" pos="3535"/>
      </p:guideLst>
    </p:cSldViewPr>
  </p:slideViewPr>
  <p:outlineViewPr>
    <p:cViewPr>
      <p:scale>
        <a:sx n="33" d="100"/>
        <a:sy n="33" d="100"/>
      </p:scale>
      <p:origin x="0" y="1020"/>
    </p:cViewPr>
  </p:outlineViewPr>
  <p:notesTextViewPr>
    <p:cViewPr>
      <p:scale>
        <a:sx n="135" d="100"/>
        <a:sy n="13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3184" y="168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thington, Mrs J" userId="f81a2e0c-9173-4483-be61-ea645ea63ad3" providerId="ADAL" clId="{0285C9FC-52DB-4AC4-8227-C206816443F5}"/>
    <pc:docChg chg="modSld">
      <pc:chgData name="Withington, Mrs J" userId="f81a2e0c-9173-4483-be61-ea645ea63ad3" providerId="ADAL" clId="{0285C9FC-52DB-4AC4-8227-C206816443F5}" dt="2020-04-17T14:59:26.759" v="87" actId="20577"/>
      <pc:docMkLst>
        <pc:docMk/>
      </pc:docMkLst>
      <pc:sldChg chg="modSp">
        <pc:chgData name="Withington, Mrs J" userId="f81a2e0c-9173-4483-be61-ea645ea63ad3" providerId="ADAL" clId="{0285C9FC-52DB-4AC4-8227-C206816443F5}" dt="2020-04-17T14:59:26.759" v="87" actId="20577"/>
        <pc:sldMkLst>
          <pc:docMk/>
          <pc:sldMk cId="2189706221" sldId="407"/>
        </pc:sldMkLst>
        <pc:spChg chg="mod">
          <ac:chgData name="Withington, Mrs J" userId="f81a2e0c-9173-4483-be61-ea645ea63ad3" providerId="ADAL" clId="{0285C9FC-52DB-4AC4-8227-C206816443F5}" dt="2020-04-17T14:59:26.759" v="87" actId="20577"/>
          <ac:spMkLst>
            <pc:docMk/>
            <pc:sldMk cId="2189706221" sldId="407"/>
            <ac:spMk id="4" creationId="{E9999BB0-A181-42C3-9E5A-1E361FDEA98A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SV" dirty="0">
              <a:latin typeface="Arial Regular"/>
            </a:endParaRPr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EB306A-FE1C-4996-AB92-3C76DD2CBDB3}" type="datetimeFigureOut">
              <a:rPr lang="es-SV" smtClean="0">
                <a:latin typeface="Arial Regular"/>
              </a:rPr>
              <a:t>17/4/2020</a:t>
            </a:fld>
            <a:endParaRPr lang="es-SV" dirty="0">
              <a:latin typeface="Arial Regular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SV" dirty="0">
              <a:latin typeface="Arial Regular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AFD865-E1A7-4294-B649-AA647C0EDEC8}" type="slidenum">
              <a:rPr lang="es-SV" smtClean="0">
                <a:latin typeface="Arial Regular"/>
              </a:rPr>
              <a:t>‹#›</a:t>
            </a:fld>
            <a:endParaRPr lang="es-SV" dirty="0"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5653390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s-MX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01993A81-F12D-42C5-A35C-8AABE483B59D}" type="datetimeFigureOut">
              <a:rPr lang="es-MX" smtClean="0"/>
              <a:pPr/>
              <a:t>17/04/2020</a:t>
            </a:fld>
            <a:endParaRPr lang="es-MX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69BC2EFC-28F3-48C0-BF6B-230A53BCFDFC}" type="slidenum">
              <a:rPr lang="es-MX" smtClean="0"/>
              <a:pPr/>
              <a:t>‹#›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91181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08572" rtl="0" eaLnBrk="1" latinLnBrk="0" hangingPunct="1">
      <a:defRPr sz="1600" b="0" i="0" kern="1200">
        <a:solidFill>
          <a:schemeClr val="tx1"/>
        </a:solidFill>
        <a:latin typeface="Arial Regular"/>
        <a:ea typeface="+mn-ea"/>
        <a:cs typeface="+mn-cs"/>
      </a:defRPr>
    </a:lvl1pPr>
    <a:lvl2pPr marL="604282" algn="l" defTabSz="1208572" rtl="0" eaLnBrk="1" latinLnBrk="0" hangingPunct="1">
      <a:defRPr sz="1600" b="0" i="0" kern="1200">
        <a:solidFill>
          <a:schemeClr val="tx1"/>
        </a:solidFill>
        <a:latin typeface="Arial Regular"/>
        <a:ea typeface="+mn-ea"/>
        <a:cs typeface="+mn-cs"/>
      </a:defRPr>
    </a:lvl2pPr>
    <a:lvl3pPr marL="1208572" algn="l" defTabSz="1208572" rtl="0" eaLnBrk="1" latinLnBrk="0" hangingPunct="1">
      <a:defRPr sz="1600" b="0" i="0" kern="1200">
        <a:solidFill>
          <a:schemeClr val="tx1"/>
        </a:solidFill>
        <a:latin typeface="Arial Regular"/>
        <a:ea typeface="+mn-ea"/>
        <a:cs typeface="+mn-cs"/>
      </a:defRPr>
    </a:lvl3pPr>
    <a:lvl4pPr marL="1812863" algn="l" defTabSz="1208572" rtl="0" eaLnBrk="1" latinLnBrk="0" hangingPunct="1">
      <a:defRPr sz="1600" b="0" i="0" kern="1200">
        <a:solidFill>
          <a:schemeClr val="tx1"/>
        </a:solidFill>
        <a:latin typeface="Arial Regular"/>
        <a:ea typeface="+mn-ea"/>
        <a:cs typeface="+mn-cs"/>
      </a:defRPr>
    </a:lvl4pPr>
    <a:lvl5pPr marL="2417149" algn="l" defTabSz="1208572" rtl="0" eaLnBrk="1" latinLnBrk="0" hangingPunct="1">
      <a:defRPr sz="1600" b="0" i="0" kern="1200">
        <a:solidFill>
          <a:schemeClr val="tx1"/>
        </a:solidFill>
        <a:latin typeface="Arial Regular"/>
        <a:ea typeface="+mn-ea"/>
        <a:cs typeface="+mn-cs"/>
      </a:defRPr>
    </a:lvl5pPr>
    <a:lvl6pPr marL="3021438" algn="l" defTabSz="120857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25730" algn="l" defTabSz="120857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30013" algn="l" defTabSz="120857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34304" algn="l" defTabSz="120857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6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This lesson focuses </a:t>
            </a:r>
            <a:r>
              <a:rPr lang="en-US" sz="16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on </a:t>
            </a:r>
            <a:r>
              <a:rPr lang="en-GB" sz="1600" b="0" i="1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Nail Theory</a:t>
            </a:r>
            <a:r>
              <a:rPr lang="en-GB" sz="16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:</a:t>
            </a:r>
            <a:endParaRPr lang="en-US" sz="16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pPr lvl="0"/>
            <a:r>
              <a:rPr lang="en-GB" sz="16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Structure of the Nail</a:t>
            </a:r>
            <a:endParaRPr lang="en-US" sz="16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pPr lvl="0"/>
            <a:r>
              <a:rPr lang="en-GB" sz="16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Function of the Nail</a:t>
            </a:r>
            <a:endParaRPr lang="en-US" sz="16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pPr lvl="0"/>
            <a:r>
              <a:rPr lang="en-GB" sz="16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Growth of the Nail</a:t>
            </a:r>
            <a:endParaRPr lang="en-US" sz="16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r>
              <a:rPr lang="en-GB" sz="16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Natural Nail Shapes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pPr/>
              <a:t>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270113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6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Appearance of nail shapes:</a:t>
            </a:r>
            <a:endParaRPr lang="en-US" sz="16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Oval – Free edge is rounded, ideal natural nail shape</a:t>
            </a:r>
            <a:endParaRPr lang="en-US" sz="16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Ski jump/spoon – Nail curves up and grows outwards at the free edge</a:t>
            </a:r>
            <a:endParaRPr lang="en-US" sz="16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Fan – Nail grows outwards at the free edge </a:t>
            </a:r>
            <a:endParaRPr lang="en-US" sz="16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Claw/hook – Nail grows downwards</a:t>
            </a:r>
            <a:endParaRPr lang="en-US" sz="16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Bitten nails – Although bitten nails aren't classified as a nail shape, they are short, torn cuticles and sidewalls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pPr/>
              <a:t>11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01302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085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 </a:t>
            </a:r>
            <a:endParaRPr lang="en-US" sz="16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pPr/>
              <a:t>12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0567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085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Validate learning by celebrating what has been learned. </a:t>
            </a:r>
            <a:endParaRPr lang="en-US" sz="16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pPr/>
              <a:t>13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436419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085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Validate learning by celebrating what has been learned. </a:t>
            </a:r>
            <a:endParaRPr lang="en-US" sz="16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pPr/>
              <a:t>14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923062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085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Validate learning by celebrating what has been learned. </a:t>
            </a:r>
            <a:endParaRPr lang="en-US" sz="16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pPr/>
              <a:t>15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348845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085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Validate learning by celebrating what has been learned. </a:t>
            </a:r>
            <a:endParaRPr lang="en-US" sz="16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pPr/>
              <a:t>16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845569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pPr/>
              <a:t>17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35665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2085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Explore </a:t>
            </a:r>
          </a:p>
          <a:p>
            <a:pPr marL="0" marR="0" indent="0" algn="l" defTabSz="12085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What do you consider to be the most important part of the nail?</a:t>
            </a:r>
          </a:p>
          <a:p>
            <a:pPr marL="0" marR="0" indent="0" algn="l" defTabSz="12085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 </a:t>
            </a:r>
          </a:p>
          <a:p>
            <a:pPr marL="0" marR="0" indent="0" algn="l" defTabSz="12085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Inspire </a:t>
            </a:r>
          </a:p>
          <a:p>
            <a:pPr marL="0" marR="0" indent="0" algn="l" defTabSz="12085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Understanding the basic structure, function and growth of the nail will allow you to provide your clients with safe and effective services that meet their needs.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pPr/>
              <a:t>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23653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6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Following this lesson, you’ll be able to: </a:t>
            </a:r>
            <a:endParaRPr lang="en-US" sz="16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r>
              <a:rPr lang="en-GB" sz="16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 </a:t>
            </a:r>
            <a:endParaRPr lang="en-US" sz="16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Identify the structure of the nail</a:t>
            </a:r>
            <a:endParaRPr lang="en-US" sz="16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Describe the function of the nail </a:t>
            </a:r>
            <a:endParaRPr lang="en-US" sz="16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Explain the factors that influence nail growth </a:t>
            </a:r>
            <a:endParaRPr lang="en-US" sz="16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Describe various natural nail shapes</a:t>
            </a:r>
            <a:endParaRPr lang="en-US" sz="16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pPr/>
              <a:t>4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15908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6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Like the hair, the nail is an appendage of the skin. </a:t>
            </a:r>
            <a:endParaRPr lang="en-US" sz="16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r>
              <a:rPr lang="en-GB" sz="16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The technical name for the nail is onyx. </a:t>
            </a:r>
            <a:endParaRPr lang="en-US" sz="16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pPr/>
              <a:t>5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51623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GB" sz="16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Mantle – Pocket-like; holds root and matrix</a:t>
            </a:r>
            <a:endParaRPr lang="en-US" sz="16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6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Nail matrix – Active tissue; generates cells</a:t>
            </a:r>
            <a:endParaRPr lang="en-US" sz="16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6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Nail root – Attached to matrix at base, under skin and inside mantle </a:t>
            </a:r>
            <a:endParaRPr lang="en-US" sz="16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6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Nail bed – Area on which nail body rests; nerves and blood vessels provide nourishment</a:t>
            </a:r>
            <a:endParaRPr lang="en-US" sz="16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6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Nail plate – Visible nail, root to free edge; no nerves or blood vessels </a:t>
            </a:r>
            <a:endParaRPr lang="en-US" sz="16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600" b="0" i="0" kern="1200" dirty="0" err="1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Lunula</a:t>
            </a:r>
            <a:r>
              <a:rPr lang="en-GB" sz="16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 – Half-moon shape; visible part of the matrix </a:t>
            </a:r>
            <a:endParaRPr lang="en-US" sz="16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pPr/>
              <a:t>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05075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 startAt="7"/>
            </a:pPr>
            <a:r>
              <a:rPr lang="en-GB" sz="1600" b="0" i="0" kern="1200" dirty="0" err="1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Eponychium</a:t>
            </a:r>
            <a:r>
              <a:rPr lang="en-GB" sz="16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 – Live tissue at base of nail</a:t>
            </a:r>
            <a:endParaRPr lang="en-US" sz="16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pPr marL="342900" indent="-342900">
              <a:buFont typeface="+mj-lt"/>
              <a:buAutoNum type="arabicPeriod" startAt="7"/>
            </a:pPr>
            <a:r>
              <a:rPr lang="en-GB" sz="16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Cuticle – Overlapping dead tissue around nail </a:t>
            </a:r>
            <a:endParaRPr lang="en-US" sz="16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pPr marL="342900" indent="-342900">
              <a:buFont typeface="+mj-lt"/>
              <a:buAutoNum type="arabicPeriod" startAt="7"/>
            </a:pPr>
            <a:r>
              <a:rPr lang="en-GB" sz="16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Nail grooves – Tracks on either side that the nail moves on as it grows</a:t>
            </a:r>
            <a:endParaRPr lang="en-US" sz="16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pPr marL="342900" indent="-342900">
              <a:buFont typeface="+mj-lt"/>
              <a:buAutoNum type="arabicPeriod" startAt="7"/>
            </a:pPr>
            <a:r>
              <a:rPr lang="en-GB" sz="16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Sidewalls – Folds of skin on either side of the nail groove</a:t>
            </a:r>
            <a:endParaRPr lang="en-US" sz="16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pPr marL="342900" indent="-342900">
              <a:buFont typeface="+mj-lt"/>
              <a:buAutoNum type="arabicPeriod" startAt="7"/>
            </a:pPr>
            <a:r>
              <a:rPr lang="en-GB" sz="1600" b="0" i="0" kern="1200" dirty="0" err="1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Perionychium</a:t>
            </a:r>
            <a:r>
              <a:rPr lang="en-GB" sz="16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 – Living tissue, overlies nail plate on sides of nail</a:t>
            </a:r>
            <a:endParaRPr lang="en-US" sz="16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pPr marL="342900" indent="-342900">
              <a:buFont typeface="+mj-lt"/>
              <a:buAutoNum type="arabicPeriod" startAt="7"/>
            </a:pPr>
            <a:r>
              <a:rPr lang="en-GB" sz="16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Free edge – Part of nail that extends beyond finger or toe; protects</a:t>
            </a:r>
            <a:endParaRPr lang="en-US" sz="16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pPr marL="342900" indent="-342900">
              <a:buFont typeface="+mj-lt"/>
              <a:buAutoNum type="arabicPeriod" startAt="7"/>
            </a:pPr>
            <a:r>
              <a:rPr lang="en-GB" sz="1600" b="0" i="0" kern="1200" dirty="0" err="1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Hyponychium</a:t>
            </a:r>
            <a:r>
              <a:rPr lang="en-GB" sz="16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 – Living tissue underneath free edge of nail</a:t>
            </a:r>
            <a:r>
              <a:rPr lang="en-US" dirty="0">
                <a:effectLst/>
              </a:rPr>
              <a:t> </a:t>
            </a:r>
            <a:endParaRPr lang="en-US" sz="16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pPr/>
              <a:t>7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88097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6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Three main functions of the nail:</a:t>
            </a:r>
            <a:endParaRPr lang="en-US" sz="16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GB" sz="16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To protect nail bed and nail plate</a:t>
            </a:r>
            <a:endParaRPr lang="en-US" sz="16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GB" sz="16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To enhance fingertip sensitivity </a:t>
            </a:r>
            <a:endParaRPr lang="en-US" sz="16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GB" sz="16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To assist fingers when picking up small objects </a:t>
            </a:r>
            <a:endParaRPr lang="en-US" sz="16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r>
              <a:rPr lang="en-GB" sz="16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 </a:t>
            </a:r>
            <a:endParaRPr lang="en-US" sz="16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For a healthy nail, general appearance of nail should be firm and pink in colour</a:t>
            </a:r>
            <a:endParaRPr lang="en-US" sz="16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Transversal (extending across) shape of nail determined by shape of underlying bone</a:t>
            </a:r>
            <a:endParaRPr lang="en-US" sz="16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pPr/>
              <a:t>8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12032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6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Process of nail growth:</a:t>
            </a:r>
            <a:endParaRPr lang="en-US" sz="16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Matrix (located in mantle) contains lymph, blood vessels and nerves that create cells</a:t>
            </a:r>
            <a:endParaRPr lang="en-US" sz="16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Cells are pushed outwards from nail root </a:t>
            </a:r>
            <a:endParaRPr lang="en-US" sz="16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Cells keratinise and are fully hardened when they reach eponychium </a:t>
            </a:r>
            <a:endParaRPr lang="en-US" sz="16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Hardened cells form nail plate that travels in nail grooves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Thinness or thickness of nail plate determined by rate of cell production</a:t>
            </a:r>
            <a:endParaRPr lang="en-US" sz="16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pPr/>
              <a:t>9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096858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4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Nail growth facts: </a:t>
            </a:r>
            <a:endParaRPr lang="en-US" sz="14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Average fingernail growth rate is 0.3 cm per month for adults </a:t>
            </a:r>
            <a:endParaRPr lang="en-US" sz="14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Younger people’s nails grow faster </a:t>
            </a:r>
            <a:endParaRPr lang="en-US" sz="14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Faster in summer than winter </a:t>
            </a:r>
            <a:endParaRPr lang="en-US" sz="14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On average, 4–6 months for nail to completely replace itself</a:t>
            </a:r>
            <a:endParaRPr lang="en-US" sz="14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Nutrition, health and disease affect growth</a:t>
            </a:r>
            <a:endParaRPr lang="en-US" sz="14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Middle fingernail grows fastest, thumbnail slowest</a:t>
            </a:r>
            <a:endParaRPr lang="en-US" sz="14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Nails grow faster on favoured hand </a:t>
            </a:r>
            <a:endParaRPr lang="en-US" sz="14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Toenails grow slower than fingernails</a:t>
            </a:r>
            <a:endParaRPr lang="en-US" sz="14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Takes 12–18 months for nail to replace itself</a:t>
            </a:r>
            <a:endParaRPr lang="en-US" sz="14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r>
              <a:rPr lang="en-GB" sz="14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 </a:t>
            </a:r>
            <a:endParaRPr lang="en-US" sz="14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r>
              <a:rPr lang="en-GB" sz="14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Injuries can distort or discolour nail. Permanent distortion can occur if: </a:t>
            </a:r>
            <a:endParaRPr lang="en-US" sz="14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Nail is lost due to trauma, nail bed or matrix injured without protection of nail plate</a:t>
            </a:r>
            <a:endParaRPr lang="en-US" sz="14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4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Nail is lost through disease or infection</a:t>
            </a:r>
            <a:endParaRPr lang="en-US" sz="1400" b="0" i="0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BC2EFC-28F3-48C0-BF6B-230A53BCFDFC}" type="slidenum">
              <a:rPr lang="es-MX" smtClean="0"/>
              <a:pPr/>
              <a:t>10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54997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3.jpe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4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5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8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9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0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4.xml"/><Relationship Id="rId4" Type="http://schemas.openxmlformats.org/officeDocument/2006/relationships/image" Target="../media/image2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EBFDC2-FA86-4626-8184-B4E5CCC93C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3" t="8475" r="-1814" b="15038"/>
          <a:stretch/>
        </p:blipFill>
        <p:spPr>
          <a:xfrm>
            <a:off x="1757" y="0"/>
            <a:ext cx="9213043" cy="633011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54F9539-F359-C942-B280-8AFD8EE6818E}"/>
              </a:ext>
            </a:extLst>
          </p:cNvPr>
          <p:cNvSpPr/>
          <p:nvPr userDrawn="1"/>
        </p:nvSpPr>
        <p:spPr>
          <a:xfrm>
            <a:off x="6940817" y="-11142"/>
            <a:ext cx="5305177" cy="6895564"/>
          </a:xfrm>
          <a:custGeom>
            <a:avLst/>
            <a:gdLst>
              <a:gd name="connsiteX0" fmla="*/ 0 w 3913237"/>
              <a:gd name="connsiteY0" fmla="*/ 0 h 6865138"/>
              <a:gd name="connsiteX1" fmla="*/ 3913237 w 3913237"/>
              <a:gd name="connsiteY1" fmla="*/ 0 h 6865138"/>
              <a:gd name="connsiteX2" fmla="*/ 3913237 w 3913237"/>
              <a:gd name="connsiteY2" fmla="*/ 6865138 h 6865138"/>
              <a:gd name="connsiteX3" fmla="*/ 0 w 3913237"/>
              <a:gd name="connsiteY3" fmla="*/ 6865138 h 6865138"/>
              <a:gd name="connsiteX4" fmla="*/ 0 w 3913237"/>
              <a:gd name="connsiteY4" fmla="*/ 0 h 6865138"/>
              <a:gd name="connsiteX0" fmla="*/ 0 w 5284837"/>
              <a:gd name="connsiteY0" fmla="*/ 0 h 6894634"/>
              <a:gd name="connsiteX1" fmla="*/ 5284837 w 5284837"/>
              <a:gd name="connsiteY1" fmla="*/ 29496 h 6894634"/>
              <a:gd name="connsiteX2" fmla="*/ 5284837 w 5284837"/>
              <a:gd name="connsiteY2" fmla="*/ 6894634 h 6894634"/>
              <a:gd name="connsiteX3" fmla="*/ 1371600 w 5284837"/>
              <a:gd name="connsiteY3" fmla="*/ 6894634 h 6894634"/>
              <a:gd name="connsiteX4" fmla="*/ 0 w 5284837"/>
              <a:gd name="connsiteY4" fmla="*/ 0 h 6894634"/>
              <a:gd name="connsiteX0" fmla="*/ 0 w 5284837"/>
              <a:gd name="connsiteY0" fmla="*/ 0 h 6902008"/>
              <a:gd name="connsiteX1" fmla="*/ 5284837 w 5284837"/>
              <a:gd name="connsiteY1" fmla="*/ 29496 h 6902008"/>
              <a:gd name="connsiteX2" fmla="*/ 5284837 w 5284837"/>
              <a:gd name="connsiteY2" fmla="*/ 6894634 h 6902008"/>
              <a:gd name="connsiteX3" fmla="*/ 1526459 w 5284837"/>
              <a:gd name="connsiteY3" fmla="*/ 6902008 h 6902008"/>
              <a:gd name="connsiteX4" fmla="*/ 0 w 5284837"/>
              <a:gd name="connsiteY4" fmla="*/ 0 h 6902008"/>
              <a:gd name="connsiteX0" fmla="*/ 0 w 5284837"/>
              <a:gd name="connsiteY0" fmla="*/ 4009 h 6906017"/>
              <a:gd name="connsiteX1" fmla="*/ 5284837 w 5284837"/>
              <a:gd name="connsiteY1" fmla="*/ 0 h 6906017"/>
              <a:gd name="connsiteX2" fmla="*/ 5284837 w 5284837"/>
              <a:gd name="connsiteY2" fmla="*/ 6898643 h 6906017"/>
              <a:gd name="connsiteX3" fmla="*/ 1526459 w 5284837"/>
              <a:gd name="connsiteY3" fmla="*/ 6906017 h 6906017"/>
              <a:gd name="connsiteX4" fmla="*/ 0 w 5284837"/>
              <a:gd name="connsiteY4" fmla="*/ 4009 h 690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84837" h="6906017">
                <a:moveTo>
                  <a:pt x="0" y="4009"/>
                </a:moveTo>
                <a:lnTo>
                  <a:pt x="5284837" y="0"/>
                </a:lnTo>
                <a:lnTo>
                  <a:pt x="5284837" y="6898643"/>
                </a:lnTo>
                <a:lnTo>
                  <a:pt x="1526459" y="6906017"/>
                </a:lnTo>
                <a:lnTo>
                  <a:pt x="0" y="400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DITABLE lesson number">
            <a:extLst>
              <a:ext uri="{FF2B5EF4-FFF2-40B4-BE49-F238E27FC236}">
                <a16:creationId xmlns:a16="http://schemas.microsoft.com/office/drawing/2014/main" id="{51549491-4A19-44C7-AA17-BAF0273F1D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8977" y="482381"/>
            <a:ext cx="2657673" cy="350836"/>
          </a:xfrm>
        </p:spPr>
        <p:txBody>
          <a:bodyPr>
            <a:normAutofit/>
          </a:bodyPr>
          <a:lstStyle>
            <a:lvl1pPr marL="0" indent="0" algn="r">
              <a:buNone/>
              <a:defRPr sz="20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xxxx.x</a:t>
            </a:r>
            <a:endParaRPr lang="en-US" dirty="0"/>
          </a:p>
        </p:txBody>
      </p:sp>
      <p:sp>
        <p:nvSpPr>
          <p:cNvPr id="18" name="EDITABLE lesson name">
            <a:extLst>
              <a:ext uri="{FF2B5EF4-FFF2-40B4-BE49-F238E27FC236}">
                <a16:creationId xmlns:a16="http://schemas.microsoft.com/office/drawing/2014/main" id="{827E1F00-954D-423D-9F7F-1AA09625C8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6201" y="841594"/>
            <a:ext cx="4050450" cy="2314095"/>
          </a:xfrm>
        </p:spPr>
        <p:txBody>
          <a:bodyPr anchor="b" anchorCtr="0">
            <a:normAutofit/>
          </a:bodyPr>
          <a:lstStyle>
            <a:lvl1pPr marL="0" indent="0" algn="r">
              <a:buNone/>
              <a:defRPr sz="40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CHANGE LESSON NAME</a:t>
            </a:r>
          </a:p>
        </p:txBody>
      </p:sp>
      <p:sp>
        <p:nvSpPr>
          <p:cNvPr id="20" name="EDITABLE bullet points">
            <a:extLst>
              <a:ext uri="{FF2B5EF4-FFF2-40B4-BE49-F238E27FC236}">
                <a16:creationId xmlns:a16="http://schemas.microsoft.com/office/drawing/2014/main" id="{9DC08B4B-3DAC-4819-BA4F-31E25EDF76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36260" y="3338990"/>
            <a:ext cx="3510390" cy="2850238"/>
          </a:xfrm>
        </p:spPr>
        <p:txBody>
          <a:bodyPr>
            <a:noAutofit/>
          </a:bodyPr>
          <a:lstStyle>
            <a:lvl1pPr marL="285750" marR="0" indent="-28575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 typeface="Arial" panose="020B0604020202020204" pitchFamily="34" charset="0"/>
              <a:buChar char="•"/>
              <a:tabLst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intro paragraph</a:t>
            </a:r>
          </a:p>
          <a:p>
            <a:pPr lvl="0"/>
            <a:r>
              <a:rPr lang="en-US" dirty="0"/>
              <a:t>Add intro paragraph</a:t>
            </a:r>
          </a:p>
          <a:p>
            <a:pPr lvl="0"/>
            <a:r>
              <a:rPr lang="en-US" dirty="0"/>
              <a:t>Add</a:t>
            </a:r>
          </a:p>
          <a:p>
            <a:pPr lvl="0"/>
            <a:r>
              <a:rPr lang="en-US" dirty="0"/>
              <a:t>Add</a:t>
            </a:r>
          </a:p>
          <a:p>
            <a:pPr lvl="0"/>
            <a:r>
              <a:rPr lang="en-US" dirty="0"/>
              <a:t>Add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6B0C369-BFC2-5145-A076-B3C6855B414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4751" y="6620712"/>
            <a:ext cx="1300212" cy="1660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461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 bldLvl="5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_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8031114-5BA7-4F11-9B7D-93C3366D98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038" y="6595561"/>
            <a:ext cx="1300212" cy="166086"/>
          </a:xfrm>
          <a:prstGeom prst="rect">
            <a:avLst/>
          </a:prstGeom>
        </p:spPr>
      </p:pic>
      <p:sp>
        <p:nvSpPr>
          <p:cNvPr id="22" name="2 Marcador de posición de imagen">
            <a:extLst>
              <a:ext uri="{FF2B5EF4-FFF2-40B4-BE49-F238E27FC236}">
                <a16:creationId xmlns:a16="http://schemas.microsoft.com/office/drawing/2014/main" id="{2AA2A9B2-971B-4B16-A135-741D4FC83116}"/>
              </a:ext>
            </a:extLst>
          </p:cNvPr>
          <p:cNvSpPr>
            <a:spLocks noGrp="1"/>
          </p:cNvSpPr>
          <p:nvPr userDrawn="1">
            <p:ph type="pic" sz="quarter" idx="20"/>
          </p:nvPr>
        </p:nvSpPr>
        <p:spPr>
          <a:xfrm flipH="1">
            <a:off x="306255" y="1298136"/>
            <a:ext cx="4500500" cy="4960252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BB7C834-D758-46F0-8FCD-CB93392FAED9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5126825" y="1298135"/>
            <a:ext cx="6504790" cy="35560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/>
            </a:lvl1pPr>
          </a:lstStyle>
          <a:p>
            <a:pPr lvl="0"/>
            <a:r>
              <a:rPr lang="en-US" dirty="0"/>
              <a:t>C-HEAD: D-HEAD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E8BF8175-8009-4B55-81CC-17CB01B51833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5131489" y="1828800"/>
            <a:ext cx="4945495" cy="4329276"/>
          </a:xfrm>
        </p:spPr>
        <p:txBody>
          <a:bodyPr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,,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err="1"/>
              <a:t>turpis</a:t>
            </a:r>
            <a:r>
              <a:rPr lang="en-US" dirty="0"/>
              <a:t> dolor </a:t>
            </a:r>
            <a:r>
              <a:rPr lang="en-US" dirty="0" err="1"/>
              <a:t>faucibus</a:t>
            </a:r>
            <a:r>
              <a:rPr lang="en-US" dirty="0"/>
              <a:t> magna, non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,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. </a:t>
            </a: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B789EE8B-829A-9343-BD04-06D7AED44D2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28705" y="401944"/>
            <a:ext cx="9987875" cy="506776"/>
          </a:xfrm>
        </p:spPr>
        <p:txBody>
          <a:bodyPr anchor="ctr">
            <a:noAutofit/>
          </a:bodyPr>
          <a:lstStyle>
            <a:lvl1pPr algn="l" defTabSz="4571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SV" sz="4000" kern="1200" dirty="0">
                <a:solidFill>
                  <a:schemeClr val="tx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B-HEAD</a:t>
            </a:r>
          </a:p>
        </p:txBody>
      </p:sp>
      <p:sp>
        <p:nvSpPr>
          <p:cNvPr id="20" name="Chevron 13">
            <a:extLst>
              <a:ext uri="{FF2B5EF4-FFF2-40B4-BE49-F238E27FC236}">
                <a16:creationId xmlns:a16="http://schemas.microsoft.com/office/drawing/2014/main" id="{EC5B5F06-50AF-FA4B-B6AE-53DC0B173C49}"/>
              </a:ext>
            </a:extLst>
          </p:cNvPr>
          <p:cNvSpPr/>
          <p:nvPr userDrawn="1"/>
        </p:nvSpPr>
        <p:spPr>
          <a:xfrm>
            <a:off x="794507" y="452742"/>
            <a:ext cx="273248" cy="374880"/>
          </a:xfrm>
          <a:prstGeom prst="chevron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1" name="Chevron 14">
            <a:extLst>
              <a:ext uri="{FF2B5EF4-FFF2-40B4-BE49-F238E27FC236}">
                <a16:creationId xmlns:a16="http://schemas.microsoft.com/office/drawing/2014/main" id="{DEC750BA-0D40-504D-B34B-45A227778259}"/>
              </a:ext>
            </a:extLst>
          </p:cNvPr>
          <p:cNvSpPr/>
          <p:nvPr userDrawn="1"/>
        </p:nvSpPr>
        <p:spPr>
          <a:xfrm>
            <a:off x="975155" y="452742"/>
            <a:ext cx="273248" cy="374880"/>
          </a:xfrm>
          <a:prstGeom prst="chevron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3" name="Chevron 15">
            <a:extLst>
              <a:ext uri="{FF2B5EF4-FFF2-40B4-BE49-F238E27FC236}">
                <a16:creationId xmlns:a16="http://schemas.microsoft.com/office/drawing/2014/main" id="{8DE3CE01-DE76-504A-B7CC-CC31C7F2546B}"/>
              </a:ext>
            </a:extLst>
          </p:cNvPr>
          <p:cNvSpPr/>
          <p:nvPr userDrawn="1"/>
        </p:nvSpPr>
        <p:spPr>
          <a:xfrm>
            <a:off x="621605" y="452742"/>
            <a:ext cx="273248" cy="374880"/>
          </a:xfrm>
          <a:prstGeom prst="chevron">
            <a:avLst/>
          </a:prstGeom>
          <a:solidFill>
            <a:schemeClr val="accent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D88AEB7-B03C-2F4F-A56C-8C34F0FDEF77}"/>
              </a:ext>
            </a:extLst>
          </p:cNvPr>
          <p:cNvCxnSpPr/>
          <p:nvPr userDrawn="1"/>
        </p:nvCxnSpPr>
        <p:spPr>
          <a:xfrm>
            <a:off x="-178919" y="638690"/>
            <a:ext cx="931131" cy="1492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Diagonal Stripe 2">
            <a:extLst>
              <a:ext uri="{FF2B5EF4-FFF2-40B4-BE49-F238E27FC236}">
                <a16:creationId xmlns:a16="http://schemas.microsoft.com/office/drawing/2014/main" id="{E9B1BECA-FB68-2442-9831-9F3C03669B0D}"/>
              </a:ext>
            </a:extLst>
          </p:cNvPr>
          <p:cNvSpPr/>
          <p:nvPr userDrawn="1"/>
        </p:nvSpPr>
        <p:spPr>
          <a:xfrm rot="10800000">
            <a:off x="10076984" y="0"/>
            <a:ext cx="2846600" cy="6936721"/>
          </a:xfrm>
          <a:custGeom>
            <a:avLst/>
            <a:gdLst>
              <a:gd name="connsiteX0" fmla="*/ 0 w 2846600"/>
              <a:gd name="connsiteY0" fmla="*/ 3429000 h 6858000"/>
              <a:gd name="connsiteX1" fmla="*/ 1423300 w 2846600"/>
              <a:gd name="connsiteY1" fmla="*/ 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0 w 2846600"/>
              <a:gd name="connsiteY4" fmla="*/ 3429000 h 6858000"/>
              <a:gd name="connsiteX0" fmla="*/ 0 w 2846600"/>
              <a:gd name="connsiteY0" fmla="*/ 3429000 h 6858000"/>
              <a:gd name="connsiteX1" fmla="*/ 42735 w 2846600"/>
              <a:gd name="connsiteY1" fmla="*/ 1793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0 w 2846600"/>
              <a:gd name="connsiteY4" fmla="*/ 3429000 h 6858000"/>
              <a:gd name="connsiteX0" fmla="*/ 17930 w 2846600"/>
              <a:gd name="connsiteY0" fmla="*/ 6297705 h 6858000"/>
              <a:gd name="connsiteX1" fmla="*/ 42735 w 2846600"/>
              <a:gd name="connsiteY1" fmla="*/ 1793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17930 w 2846600"/>
              <a:gd name="connsiteY4" fmla="*/ 6297705 h 6858000"/>
              <a:gd name="connsiteX0" fmla="*/ 0 w 2828670"/>
              <a:gd name="connsiteY0" fmla="*/ 6297705 h 6893858"/>
              <a:gd name="connsiteX1" fmla="*/ 24805 w 2828670"/>
              <a:gd name="connsiteY1" fmla="*/ 17930 h 6893858"/>
              <a:gd name="connsiteX2" fmla="*/ 2828670 w 2828670"/>
              <a:gd name="connsiteY2" fmla="*/ 0 h 6893858"/>
              <a:gd name="connsiteX3" fmla="*/ 1201270 w 2828670"/>
              <a:gd name="connsiteY3" fmla="*/ 6893858 h 6893858"/>
              <a:gd name="connsiteX4" fmla="*/ 0 w 2828670"/>
              <a:gd name="connsiteY4" fmla="*/ 6297705 h 6893858"/>
              <a:gd name="connsiteX0" fmla="*/ 0 w 2846600"/>
              <a:gd name="connsiteY0" fmla="*/ 6889376 h 6893858"/>
              <a:gd name="connsiteX1" fmla="*/ 42735 w 2846600"/>
              <a:gd name="connsiteY1" fmla="*/ 17930 h 6893858"/>
              <a:gd name="connsiteX2" fmla="*/ 2846600 w 2846600"/>
              <a:gd name="connsiteY2" fmla="*/ 0 h 6893858"/>
              <a:gd name="connsiteX3" fmla="*/ 1219200 w 2846600"/>
              <a:gd name="connsiteY3" fmla="*/ 6893858 h 6893858"/>
              <a:gd name="connsiteX4" fmla="*/ 0 w 2846600"/>
              <a:gd name="connsiteY4" fmla="*/ 6889376 h 6893858"/>
              <a:gd name="connsiteX0" fmla="*/ 0 w 2846600"/>
              <a:gd name="connsiteY0" fmla="*/ 6921452 h 6925934"/>
              <a:gd name="connsiteX1" fmla="*/ 28447 w 2846600"/>
              <a:gd name="connsiteY1" fmla="*/ 0 h 6925934"/>
              <a:gd name="connsiteX2" fmla="*/ 2846600 w 2846600"/>
              <a:gd name="connsiteY2" fmla="*/ 32076 h 6925934"/>
              <a:gd name="connsiteX3" fmla="*/ 1219200 w 2846600"/>
              <a:gd name="connsiteY3" fmla="*/ 6925934 h 6925934"/>
              <a:gd name="connsiteX4" fmla="*/ 0 w 2846600"/>
              <a:gd name="connsiteY4" fmla="*/ 6921452 h 6925934"/>
              <a:gd name="connsiteX0" fmla="*/ 0 w 2846600"/>
              <a:gd name="connsiteY0" fmla="*/ 6932239 h 6936721"/>
              <a:gd name="connsiteX1" fmla="*/ 28447 w 2846600"/>
              <a:gd name="connsiteY1" fmla="*/ 10787 h 6936721"/>
              <a:gd name="connsiteX2" fmla="*/ 2846600 w 2846600"/>
              <a:gd name="connsiteY2" fmla="*/ 0 h 6936721"/>
              <a:gd name="connsiteX3" fmla="*/ 1219200 w 2846600"/>
              <a:gd name="connsiteY3" fmla="*/ 6936721 h 6936721"/>
              <a:gd name="connsiteX4" fmla="*/ 0 w 2846600"/>
              <a:gd name="connsiteY4" fmla="*/ 6932239 h 693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6600" h="6936721">
                <a:moveTo>
                  <a:pt x="0" y="6932239"/>
                </a:moveTo>
                <a:cubicBezTo>
                  <a:pt x="8268" y="4838981"/>
                  <a:pt x="20179" y="2104045"/>
                  <a:pt x="28447" y="10787"/>
                </a:cubicBezTo>
                <a:lnTo>
                  <a:pt x="2846600" y="0"/>
                </a:lnTo>
                <a:lnTo>
                  <a:pt x="1219200" y="6936721"/>
                </a:lnTo>
                <a:lnTo>
                  <a:pt x="0" y="693223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4" name="Diagonal Stripe 2">
            <a:extLst>
              <a:ext uri="{FF2B5EF4-FFF2-40B4-BE49-F238E27FC236}">
                <a16:creationId xmlns:a16="http://schemas.microsoft.com/office/drawing/2014/main" id="{B89C2BBE-FE05-DA4E-8C61-1B06A864B538}"/>
              </a:ext>
            </a:extLst>
          </p:cNvPr>
          <p:cNvSpPr/>
          <p:nvPr userDrawn="1"/>
        </p:nvSpPr>
        <p:spPr>
          <a:xfrm rot="10800000">
            <a:off x="10326470" y="0"/>
            <a:ext cx="2846600" cy="6936721"/>
          </a:xfrm>
          <a:custGeom>
            <a:avLst/>
            <a:gdLst>
              <a:gd name="connsiteX0" fmla="*/ 0 w 2846600"/>
              <a:gd name="connsiteY0" fmla="*/ 3429000 h 6858000"/>
              <a:gd name="connsiteX1" fmla="*/ 1423300 w 2846600"/>
              <a:gd name="connsiteY1" fmla="*/ 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0 w 2846600"/>
              <a:gd name="connsiteY4" fmla="*/ 3429000 h 6858000"/>
              <a:gd name="connsiteX0" fmla="*/ 0 w 2846600"/>
              <a:gd name="connsiteY0" fmla="*/ 3429000 h 6858000"/>
              <a:gd name="connsiteX1" fmla="*/ 42735 w 2846600"/>
              <a:gd name="connsiteY1" fmla="*/ 1793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0 w 2846600"/>
              <a:gd name="connsiteY4" fmla="*/ 3429000 h 6858000"/>
              <a:gd name="connsiteX0" fmla="*/ 17930 w 2846600"/>
              <a:gd name="connsiteY0" fmla="*/ 6297705 h 6858000"/>
              <a:gd name="connsiteX1" fmla="*/ 42735 w 2846600"/>
              <a:gd name="connsiteY1" fmla="*/ 1793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17930 w 2846600"/>
              <a:gd name="connsiteY4" fmla="*/ 6297705 h 6858000"/>
              <a:gd name="connsiteX0" fmla="*/ 0 w 2828670"/>
              <a:gd name="connsiteY0" fmla="*/ 6297705 h 6893858"/>
              <a:gd name="connsiteX1" fmla="*/ 24805 w 2828670"/>
              <a:gd name="connsiteY1" fmla="*/ 17930 h 6893858"/>
              <a:gd name="connsiteX2" fmla="*/ 2828670 w 2828670"/>
              <a:gd name="connsiteY2" fmla="*/ 0 h 6893858"/>
              <a:gd name="connsiteX3" fmla="*/ 1201270 w 2828670"/>
              <a:gd name="connsiteY3" fmla="*/ 6893858 h 6893858"/>
              <a:gd name="connsiteX4" fmla="*/ 0 w 2828670"/>
              <a:gd name="connsiteY4" fmla="*/ 6297705 h 6893858"/>
              <a:gd name="connsiteX0" fmla="*/ 0 w 2846600"/>
              <a:gd name="connsiteY0" fmla="*/ 6889376 h 6893858"/>
              <a:gd name="connsiteX1" fmla="*/ 42735 w 2846600"/>
              <a:gd name="connsiteY1" fmla="*/ 17930 h 6893858"/>
              <a:gd name="connsiteX2" fmla="*/ 2846600 w 2846600"/>
              <a:gd name="connsiteY2" fmla="*/ 0 h 6893858"/>
              <a:gd name="connsiteX3" fmla="*/ 1219200 w 2846600"/>
              <a:gd name="connsiteY3" fmla="*/ 6893858 h 6893858"/>
              <a:gd name="connsiteX4" fmla="*/ 0 w 2846600"/>
              <a:gd name="connsiteY4" fmla="*/ 6889376 h 6893858"/>
              <a:gd name="connsiteX0" fmla="*/ 0 w 2846600"/>
              <a:gd name="connsiteY0" fmla="*/ 6921452 h 6925934"/>
              <a:gd name="connsiteX1" fmla="*/ 28447 w 2846600"/>
              <a:gd name="connsiteY1" fmla="*/ 0 h 6925934"/>
              <a:gd name="connsiteX2" fmla="*/ 2846600 w 2846600"/>
              <a:gd name="connsiteY2" fmla="*/ 32076 h 6925934"/>
              <a:gd name="connsiteX3" fmla="*/ 1219200 w 2846600"/>
              <a:gd name="connsiteY3" fmla="*/ 6925934 h 6925934"/>
              <a:gd name="connsiteX4" fmla="*/ 0 w 2846600"/>
              <a:gd name="connsiteY4" fmla="*/ 6921452 h 6925934"/>
              <a:gd name="connsiteX0" fmla="*/ 0 w 2846600"/>
              <a:gd name="connsiteY0" fmla="*/ 6932239 h 6936721"/>
              <a:gd name="connsiteX1" fmla="*/ 28447 w 2846600"/>
              <a:gd name="connsiteY1" fmla="*/ 10787 h 6936721"/>
              <a:gd name="connsiteX2" fmla="*/ 2846600 w 2846600"/>
              <a:gd name="connsiteY2" fmla="*/ 0 h 6936721"/>
              <a:gd name="connsiteX3" fmla="*/ 1219200 w 2846600"/>
              <a:gd name="connsiteY3" fmla="*/ 6936721 h 6936721"/>
              <a:gd name="connsiteX4" fmla="*/ 0 w 2846600"/>
              <a:gd name="connsiteY4" fmla="*/ 6932239 h 693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6600" h="6936721">
                <a:moveTo>
                  <a:pt x="0" y="6932239"/>
                </a:moveTo>
                <a:cubicBezTo>
                  <a:pt x="8268" y="4838981"/>
                  <a:pt x="20179" y="2104045"/>
                  <a:pt x="28447" y="10787"/>
                </a:cubicBezTo>
                <a:lnTo>
                  <a:pt x="2846600" y="0"/>
                </a:lnTo>
                <a:lnTo>
                  <a:pt x="1219200" y="6936721"/>
                </a:lnTo>
                <a:lnTo>
                  <a:pt x="0" y="6932239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168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3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8" grpId="0"/>
      <p:bldP spid="20" grpId="0" animBg="1"/>
      <p:bldP spid="21" grpId="0" animBg="1"/>
      <p:bldP spid="23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_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agonal Stripe 2">
            <a:extLst>
              <a:ext uri="{FF2B5EF4-FFF2-40B4-BE49-F238E27FC236}">
                <a16:creationId xmlns:a16="http://schemas.microsoft.com/office/drawing/2014/main" id="{002FEF9C-F618-164F-9457-B215435037B9}"/>
              </a:ext>
            </a:extLst>
          </p:cNvPr>
          <p:cNvSpPr/>
          <p:nvPr userDrawn="1"/>
        </p:nvSpPr>
        <p:spPr>
          <a:xfrm rot="10800000">
            <a:off x="10076984" y="0"/>
            <a:ext cx="2846600" cy="6936721"/>
          </a:xfrm>
          <a:custGeom>
            <a:avLst/>
            <a:gdLst>
              <a:gd name="connsiteX0" fmla="*/ 0 w 2846600"/>
              <a:gd name="connsiteY0" fmla="*/ 3429000 h 6858000"/>
              <a:gd name="connsiteX1" fmla="*/ 1423300 w 2846600"/>
              <a:gd name="connsiteY1" fmla="*/ 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0 w 2846600"/>
              <a:gd name="connsiteY4" fmla="*/ 3429000 h 6858000"/>
              <a:gd name="connsiteX0" fmla="*/ 0 w 2846600"/>
              <a:gd name="connsiteY0" fmla="*/ 3429000 h 6858000"/>
              <a:gd name="connsiteX1" fmla="*/ 42735 w 2846600"/>
              <a:gd name="connsiteY1" fmla="*/ 1793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0 w 2846600"/>
              <a:gd name="connsiteY4" fmla="*/ 3429000 h 6858000"/>
              <a:gd name="connsiteX0" fmla="*/ 17930 w 2846600"/>
              <a:gd name="connsiteY0" fmla="*/ 6297705 h 6858000"/>
              <a:gd name="connsiteX1" fmla="*/ 42735 w 2846600"/>
              <a:gd name="connsiteY1" fmla="*/ 1793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17930 w 2846600"/>
              <a:gd name="connsiteY4" fmla="*/ 6297705 h 6858000"/>
              <a:gd name="connsiteX0" fmla="*/ 0 w 2828670"/>
              <a:gd name="connsiteY0" fmla="*/ 6297705 h 6893858"/>
              <a:gd name="connsiteX1" fmla="*/ 24805 w 2828670"/>
              <a:gd name="connsiteY1" fmla="*/ 17930 h 6893858"/>
              <a:gd name="connsiteX2" fmla="*/ 2828670 w 2828670"/>
              <a:gd name="connsiteY2" fmla="*/ 0 h 6893858"/>
              <a:gd name="connsiteX3" fmla="*/ 1201270 w 2828670"/>
              <a:gd name="connsiteY3" fmla="*/ 6893858 h 6893858"/>
              <a:gd name="connsiteX4" fmla="*/ 0 w 2828670"/>
              <a:gd name="connsiteY4" fmla="*/ 6297705 h 6893858"/>
              <a:gd name="connsiteX0" fmla="*/ 0 w 2846600"/>
              <a:gd name="connsiteY0" fmla="*/ 6889376 h 6893858"/>
              <a:gd name="connsiteX1" fmla="*/ 42735 w 2846600"/>
              <a:gd name="connsiteY1" fmla="*/ 17930 h 6893858"/>
              <a:gd name="connsiteX2" fmla="*/ 2846600 w 2846600"/>
              <a:gd name="connsiteY2" fmla="*/ 0 h 6893858"/>
              <a:gd name="connsiteX3" fmla="*/ 1219200 w 2846600"/>
              <a:gd name="connsiteY3" fmla="*/ 6893858 h 6893858"/>
              <a:gd name="connsiteX4" fmla="*/ 0 w 2846600"/>
              <a:gd name="connsiteY4" fmla="*/ 6889376 h 6893858"/>
              <a:gd name="connsiteX0" fmla="*/ 0 w 2846600"/>
              <a:gd name="connsiteY0" fmla="*/ 6921452 h 6925934"/>
              <a:gd name="connsiteX1" fmla="*/ 28447 w 2846600"/>
              <a:gd name="connsiteY1" fmla="*/ 0 h 6925934"/>
              <a:gd name="connsiteX2" fmla="*/ 2846600 w 2846600"/>
              <a:gd name="connsiteY2" fmla="*/ 32076 h 6925934"/>
              <a:gd name="connsiteX3" fmla="*/ 1219200 w 2846600"/>
              <a:gd name="connsiteY3" fmla="*/ 6925934 h 6925934"/>
              <a:gd name="connsiteX4" fmla="*/ 0 w 2846600"/>
              <a:gd name="connsiteY4" fmla="*/ 6921452 h 6925934"/>
              <a:gd name="connsiteX0" fmla="*/ 0 w 2846600"/>
              <a:gd name="connsiteY0" fmla="*/ 6932239 h 6936721"/>
              <a:gd name="connsiteX1" fmla="*/ 28447 w 2846600"/>
              <a:gd name="connsiteY1" fmla="*/ 10787 h 6936721"/>
              <a:gd name="connsiteX2" fmla="*/ 2846600 w 2846600"/>
              <a:gd name="connsiteY2" fmla="*/ 0 h 6936721"/>
              <a:gd name="connsiteX3" fmla="*/ 1219200 w 2846600"/>
              <a:gd name="connsiteY3" fmla="*/ 6936721 h 6936721"/>
              <a:gd name="connsiteX4" fmla="*/ 0 w 2846600"/>
              <a:gd name="connsiteY4" fmla="*/ 6932239 h 693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6600" h="6936721">
                <a:moveTo>
                  <a:pt x="0" y="6932239"/>
                </a:moveTo>
                <a:cubicBezTo>
                  <a:pt x="8268" y="4838981"/>
                  <a:pt x="20179" y="2104045"/>
                  <a:pt x="28447" y="10787"/>
                </a:cubicBezTo>
                <a:lnTo>
                  <a:pt x="2846600" y="0"/>
                </a:lnTo>
                <a:lnTo>
                  <a:pt x="1219200" y="6936721"/>
                </a:lnTo>
                <a:lnTo>
                  <a:pt x="0" y="693223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17" name="Diagonal Stripe 2">
            <a:extLst>
              <a:ext uri="{FF2B5EF4-FFF2-40B4-BE49-F238E27FC236}">
                <a16:creationId xmlns:a16="http://schemas.microsoft.com/office/drawing/2014/main" id="{002FEF9C-F618-164F-9457-B215435037B9}"/>
              </a:ext>
            </a:extLst>
          </p:cNvPr>
          <p:cNvSpPr/>
          <p:nvPr userDrawn="1"/>
        </p:nvSpPr>
        <p:spPr>
          <a:xfrm rot="10800000">
            <a:off x="10326470" y="0"/>
            <a:ext cx="2846600" cy="6936721"/>
          </a:xfrm>
          <a:custGeom>
            <a:avLst/>
            <a:gdLst>
              <a:gd name="connsiteX0" fmla="*/ 0 w 2846600"/>
              <a:gd name="connsiteY0" fmla="*/ 3429000 h 6858000"/>
              <a:gd name="connsiteX1" fmla="*/ 1423300 w 2846600"/>
              <a:gd name="connsiteY1" fmla="*/ 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0 w 2846600"/>
              <a:gd name="connsiteY4" fmla="*/ 3429000 h 6858000"/>
              <a:gd name="connsiteX0" fmla="*/ 0 w 2846600"/>
              <a:gd name="connsiteY0" fmla="*/ 3429000 h 6858000"/>
              <a:gd name="connsiteX1" fmla="*/ 42735 w 2846600"/>
              <a:gd name="connsiteY1" fmla="*/ 1793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0 w 2846600"/>
              <a:gd name="connsiteY4" fmla="*/ 3429000 h 6858000"/>
              <a:gd name="connsiteX0" fmla="*/ 17930 w 2846600"/>
              <a:gd name="connsiteY0" fmla="*/ 6297705 h 6858000"/>
              <a:gd name="connsiteX1" fmla="*/ 42735 w 2846600"/>
              <a:gd name="connsiteY1" fmla="*/ 1793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17930 w 2846600"/>
              <a:gd name="connsiteY4" fmla="*/ 6297705 h 6858000"/>
              <a:gd name="connsiteX0" fmla="*/ 0 w 2828670"/>
              <a:gd name="connsiteY0" fmla="*/ 6297705 h 6893858"/>
              <a:gd name="connsiteX1" fmla="*/ 24805 w 2828670"/>
              <a:gd name="connsiteY1" fmla="*/ 17930 h 6893858"/>
              <a:gd name="connsiteX2" fmla="*/ 2828670 w 2828670"/>
              <a:gd name="connsiteY2" fmla="*/ 0 h 6893858"/>
              <a:gd name="connsiteX3" fmla="*/ 1201270 w 2828670"/>
              <a:gd name="connsiteY3" fmla="*/ 6893858 h 6893858"/>
              <a:gd name="connsiteX4" fmla="*/ 0 w 2828670"/>
              <a:gd name="connsiteY4" fmla="*/ 6297705 h 6893858"/>
              <a:gd name="connsiteX0" fmla="*/ 0 w 2846600"/>
              <a:gd name="connsiteY0" fmla="*/ 6889376 h 6893858"/>
              <a:gd name="connsiteX1" fmla="*/ 42735 w 2846600"/>
              <a:gd name="connsiteY1" fmla="*/ 17930 h 6893858"/>
              <a:gd name="connsiteX2" fmla="*/ 2846600 w 2846600"/>
              <a:gd name="connsiteY2" fmla="*/ 0 h 6893858"/>
              <a:gd name="connsiteX3" fmla="*/ 1219200 w 2846600"/>
              <a:gd name="connsiteY3" fmla="*/ 6893858 h 6893858"/>
              <a:gd name="connsiteX4" fmla="*/ 0 w 2846600"/>
              <a:gd name="connsiteY4" fmla="*/ 6889376 h 6893858"/>
              <a:gd name="connsiteX0" fmla="*/ 0 w 2846600"/>
              <a:gd name="connsiteY0" fmla="*/ 6921452 h 6925934"/>
              <a:gd name="connsiteX1" fmla="*/ 28447 w 2846600"/>
              <a:gd name="connsiteY1" fmla="*/ 0 h 6925934"/>
              <a:gd name="connsiteX2" fmla="*/ 2846600 w 2846600"/>
              <a:gd name="connsiteY2" fmla="*/ 32076 h 6925934"/>
              <a:gd name="connsiteX3" fmla="*/ 1219200 w 2846600"/>
              <a:gd name="connsiteY3" fmla="*/ 6925934 h 6925934"/>
              <a:gd name="connsiteX4" fmla="*/ 0 w 2846600"/>
              <a:gd name="connsiteY4" fmla="*/ 6921452 h 6925934"/>
              <a:gd name="connsiteX0" fmla="*/ 0 w 2846600"/>
              <a:gd name="connsiteY0" fmla="*/ 6932239 h 6936721"/>
              <a:gd name="connsiteX1" fmla="*/ 28447 w 2846600"/>
              <a:gd name="connsiteY1" fmla="*/ 10787 h 6936721"/>
              <a:gd name="connsiteX2" fmla="*/ 2846600 w 2846600"/>
              <a:gd name="connsiteY2" fmla="*/ 0 h 6936721"/>
              <a:gd name="connsiteX3" fmla="*/ 1219200 w 2846600"/>
              <a:gd name="connsiteY3" fmla="*/ 6936721 h 6936721"/>
              <a:gd name="connsiteX4" fmla="*/ 0 w 2846600"/>
              <a:gd name="connsiteY4" fmla="*/ 6932239 h 693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6600" h="6936721">
                <a:moveTo>
                  <a:pt x="0" y="6932239"/>
                </a:moveTo>
                <a:cubicBezTo>
                  <a:pt x="8268" y="4838981"/>
                  <a:pt x="20179" y="2104045"/>
                  <a:pt x="28447" y="10787"/>
                </a:cubicBezTo>
                <a:lnTo>
                  <a:pt x="2846600" y="0"/>
                </a:lnTo>
                <a:lnTo>
                  <a:pt x="1219200" y="6936721"/>
                </a:lnTo>
                <a:lnTo>
                  <a:pt x="0" y="6932239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86BCE8-F88A-41C6-B94C-B6CC72A833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038" y="6595561"/>
            <a:ext cx="1300212" cy="166086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8C238497-F6F2-43EB-BE7E-CB0EE05BE8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28705" y="401944"/>
            <a:ext cx="9987875" cy="506776"/>
          </a:xfrm>
        </p:spPr>
        <p:txBody>
          <a:bodyPr anchor="ctr">
            <a:noAutofit/>
          </a:bodyPr>
          <a:lstStyle>
            <a:lvl1pPr algn="l" defTabSz="4571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SV" sz="4000" kern="1200" dirty="0">
                <a:solidFill>
                  <a:schemeClr val="tx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B-HEAD</a:t>
            </a:r>
          </a:p>
        </p:txBody>
      </p:sp>
      <p:sp>
        <p:nvSpPr>
          <p:cNvPr id="18" name="2 Marcador de posición de imagen">
            <a:extLst>
              <a:ext uri="{FF2B5EF4-FFF2-40B4-BE49-F238E27FC236}">
                <a16:creationId xmlns:a16="http://schemas.microsoft.com/office/drawing/2014/main" id="{59DF8B9D-D091-4E10-8C97-76467BD010B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8860" y="1086400"/>
            <a:ext cx="4081985" cy="5222919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  <p:sp>
        <p:nvSpPr>
          <p:cNvPr id="11" name="Chevron 13">
            <a:extLst>
              <a:ext uri="{FF2B5EF4-FFF2-40B4-BE49-F238E27FC236}">
                <a16:creationId xmlns:a16="http://schemas.microsoft.com/office/drawing/2014/main" id="{0E4FB537-FCE6-4188-8FAA-FAF67F641AA8}"/>
              </a:ext>
            </a:extLst>
          </p:cNvPr>
          <p:cNvSpPr/>
          <p:nvPr userDrawn="1"/>
        </p:nvSpPr>
        <p:spPr>
          <a:xfrm>
            <a:off x="794507" y="452742"/>
            <a:ext cx="273248" cy="374880"/>
          </a:xfrm>
          <a:prstGeom prst="chevron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13" name="Chevron 14">
            <a:extLst>
              <a:ext uri="{FF2B5EF4-FFF2-40B4-BE49-F238E27FC236}">
                <a16:creationId xmlns:a16="http://schemas.microsoft.com/office/drawing/2014/main" id="{7D67427D-2FC8-4CFD-954C-F3D0D04600E6}"/>
              </a:ext>
            </a:extLst>
          </p:cNvPr>
          <p:cNvSpPr/>
          <p:nvPr userDrawn="1"/>
        </p:nvSpPr>
        <p:spPr>
          <a:xfrm>
            <a:off x="975155" y="452742"/>
            <a:ext cx="273248" cy="374880"/>
          </a:xfrm>
          <a:prstGeom prst="chevron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14" name="Chevron 15">
            <a:extLst>
              <a:ext uri="{FF2B5EF4-FFF2-40B4-BE49-F238E27FC236}">
                <a16:creationId xmlns:a16="http://schemas.microsoft.com/office/drawing/2014/main" id="{35F52116-5592-44DE-A443-10634076C2CE}"/>
              </a:ext>
            </a:extLst>
          </p:cNvPr>
          <p:cNvSpPr/>
          <p:nvPr userDrawn="1"/>
        </p:nvSpPr>
        <p:spPr>
          <a:xfrm>
            <a:off x="621605" y="452742"/>
            <a:ext cx="273248" cy="374880"/>
          </a:xfrm>
          <a:prstGeom prst="chevron">
            <a:avLst/>
          </a:prstGeom>
          <a:solidFill>
            <a:schemeClr val="accent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51F2E6-00EF-7B4F-9B47-395F8F356F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86535" y="1086400"/>
            <a:ext cx="5339935" cy="5222919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-178919" y="638690"/>
            <a:ext cx="931131" cy="1492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3506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11" grpId="0" animBg="1"/>
      <p:bldP spid="13" grpId="0" animBg="1"/>
      <p:bldP spid="14" grpId="0" animBg="1"/>
      <p:bldP spid="3" grpId="0" build="p">
        <p:tmplLst>
          <p:tmpl lvl="1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_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iagonal Stripe 2">
            <a:extLst>
              <a:ext uri="{FF2B5EF4-FFF2-40B4-BE49-F238E27FC236}">
                <a16:creationId xmlns:a16="http://schemas.microsoft.com/office/drawing/2014/main" id="{20C749E2-FC3C-B945-AB18-550D5DB3BFE5}"/>
              </a:ext>
            </a:extLst>
          </p:cNvPr>
          <p:cNvSpPr/>
          <p:nvPr userDrawn="1"/>
        </p:nvSpPr>
        <p:spPr>
          <a:xfrm rot="10800000">
            <a:off x="10076984" y="0"/>
            <a:ext cx="2846600" cy="6936721"/>
          </a:xfrm>
          <a:custGeom>
            <a:avLst/>
            <a:gdLst>
              <a:gd name="connsiteX0" fmla="*/ 0 w 2846600"/>
              <a:gd name="connsiteY0" fmla="*/ 3429000 h 6858000"/>
              <a:gd name="connsiteX1" fmla="*/ 1423300 w 2846600"/>
              <a:gd name="connsiteY1" fmla="*/ 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0 w 2846600"/>
              <a:gd name="connsiteY4" fmla="*/ 3429000 h 6858000"/>
              <a:gd name="connsiteX0" fmla="*/ 0 w 2846600"/>
              <a:gd name="connsiteY0" fmla="*/ 3429000 h 6858000"/>
              <a:gd name="connsiteX1" fmla="*/ 42735 w 2846600"/>
              <a:gd name="connsiteY1" fmla="*/ 1793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0 w 2846600"/>
              <a:gd name="connsiteY4" fmla="*/ 3429000 h 6858000"/>
              <a:gd name="connsiteX0" fmla="*/ 17930 w 2846600"/>
              <a:gd name="connsiteY0" fmla="*/ 6297705 h 6858000"/>
              <a:gd name="connsiteX1" fmla="*/ 42735 w 2846600"/>
              <a:gd name="connsiteY1" fmla="*/ 1793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17930 w 2846600"/>
              <a:gd name="connsiteY4" fmla="*/ 6297705 h 6858000"/>
              <a:gd name="connsiteX0" fmla="*/ 0 w 2828670"/>
              <a:gd name="connsiteY0" fmla="*/ 6297705 h 6893858"/>
              <a:gd name="connsiteX1" fmla="*/ 24805 w 2828670"/>
              <a:gd name="connsiteY1" fmla="*/ 17930 h 6893858"/>
              <a:gd name="connsiteX2" fmla="*/ 2828670 w 2828670"/>
              <a:gd name="connsiteY2" fmla="*/ 0 h 6893858"/>
              <a:gd name="connsiteX3" fmla="*/ 1201270 w 2828670"/>
              <a:gd name="connsiteY3" fmla="*/ 6893858 h 6893858"/>
              <a:gd name="connsiteX4" fmla="*/ 0 w 2828670"/>
              <a:gd name="connsiteY4" fmla="*/ 6297705 h 6893858"/>
              <a:gd name="connsiteX0" fmla="*/ 0 w 2846600"/>
              <a:gd name="connsiteY0" fmla="*/ 6889376 h 6893858"/>
              <a:gd name="connsiteX1" fmla="*/ 42735 w 2846600"/>
              <a:gd name="connsiteY1" fmla="*/ 17930 h 6893858"/>
              <a:gd name="connsiteX2" fmla="*/ 2846600 w 2846600"/>
              <a:gd name="connsiteY2" fmla="*/ 0 h 6893858"/>
              <a:gd name="connsiteX3" fmla="*/ 1219200 w 2846600"/>
              <a:gd name="connsiteY3" fmla="*/ 6893858 h 6893858"/>
              <a:gd name="connsiteX4" fmla="*/ 0 w 2846600"/>
              <a:gd name="connsiteY4" fmla="*/ 6889376 h 6893858"/>
              <a:gd name="connsiteX0" fmla="*/ 0 w 2846600"/>
              <a:gd name="connsiteY0" fmla="*/ 6921452 h 6925934"/>
              <a:gd name="connsiteX1" fmla="*/ 28447 w 2846600"/>
              <a:gd name="connsiteY1" fmla="*/ 0 h 6925934"/>
              <a:gd name="connsiteX2" fmla="*/ 2846600 w 2846600"/>
              <a:gd name="connsiteY2" fmla="*/ 32076 h 6925934"/>
              <a:gd name="connsiteX3" fmla="*/ 1219200 w 2846600"/>
              <a:gd name="connsiteY3" fmla="*/ 6925934 h 6925934"/>
              <a:gd name="connsiteX4" fmla="*/ 0 w 2846600"/>
              <a:gd name="connsiteY4" fmla="*/ 6921452 h 6925934"/>
              <a:gd name="connsiteX0" fmla="*/ 0 w 2846600"/>
              <a:gd name="connsiteY0" fmla="*/ 6932239 h 6936721"/>
              <a:gd name="connsiteX1" fmla="*/ 28447 w 2846600"/>
              <a:gd name="connsiteY1" fmla="*/ 10787 h 6936721"/>
              <a:gd name="connsiteX2" fmla="*/ 2846600 w 2846600"/>
              <a:gd name="connsiteY2" fmla="*/ 0 h 6936721"/>
              <a:gd name="connsiteX3" fmla="*/ 1219200 w 2846600"/>
              <a:gd name="connsiteY3" fmla="*/ 6936721 h 6936721"/>
              <a:gd name="connsiteX4" fmla="*/ 0 w 2846600"/>
              <a:gd name="connsiteY4" fmla="*/ 6932239 h 693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6600" h="6936721">
                <a:moveTo>
                  <a:pt x="0" y="6932239"/>
                </a:moveTo>
                <a:cubicBezTo>
                  <a:pt x="8268" y="4838981"/>
                  <a:pt x="20179" y="2104045"/>
                  <a:pt x="28447" y="10787"/>
                </a:cubicBezTo>
                <a:lnTo>
                  <a:pt x="2846600" y="0"/>
                </a:lnTo>
                <a:lnTo>
                  <a:pt x="1219200" y="6936721"/>
                </a:lnTo>
                <a:lnTo>
                  <a:pt x="0" y="693223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1" name="Diagonal Stripe 2">
            <a:extLst>
              <a:ext uri="{FF2B5EF4-FFF2-40B4-BE49-F238E27FC236}">
                <a16:creationId xmlns:a16="http://schemas.microsoft.com/office/drawing/2014/main" id="{3BE561C7-14D6-B344-B6F3-B5D008AC8DA1}"/>
              </a:ext>
            </a:extLst>
          </p:cNvPr>
          <p:cNvSpPr/>
          <p:nvPr userDrawn="1"/>
        </p:nvSpPr>
        <p:spPr>
          <a:xfrm rot="10800000">
            <a:off x="10326470" y="0"/>
            <a:ext cx="2846600" cy="6936721"/>
          </a:xfrm>
          <a:custGeom>
            <a:avLst/>
            <a:gdLst>
              <a:gd name="connsiteX0" fmla="*/ 0 w 2846600"/>
              <a:gd name="connsiteY0" fmla="*/ 3429000 h 6858000"/>
              <a:gd name="connsiteX1" fmla="*/ 1423300 w 2846600"/>
              <a:gd name="connsiteY1" fmla="*/ 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0 w 2846600"/>
              <a:gd name="connsiteY4" fmla="*/ 3429000 h 6858000"/>
              <a:gd name="connsiteX0" fmla="*/ 0 w 2846600"/>
              <a:gd name="connsiteY0" fmla="*/ 3429000 h 6858000"/>
              <a:gd name="connsiteX1" fmla="*/ 42735 w 2846600"/>
              <a:gd name="connsiteY1" fmla="*/ 1793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0 w 2846600"/>
              <a:gd name="connsiteY4" fmla="*/ 3429000 h 6858000"/>
              <a:gd name="connsiteX0" fmla="*/ 17930 w 2846600"/>
              <a:gd name="connsiteY0" fmla="*/ 6297705 h 6858000"/>
              <a:gd name="connsiteX1" fmla="*/ 42735 w 2846600"/>
              <a:gd name="connsiteY1" fmla="*/ 1793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17930 w 2846600"/>
              <a:gd name="connsiteY4" fmla="*/ 6297705 h 6858000"/>
              <a:gd name="connsiteX0" fmla="*/ 0 w 2828670"/>
              <a:gd name="connsiteY0" fmla="*/ 6297705 h 6893858"/>
              <a:gd name="connsiteX1" fmla="*/ 24805 w 2828670"/>
              <a:gd name="connsiteY1" fmla="*/ 17930 h 6893858"/>
              <a:gd name="connsiteX2" fmla="*/ 2828670 w 2828670"/>
              <a:gd name="connsiteY2" fmla="*/ 0 h 6893858"/>
              <a:gd name="connsiteX3" fmla="*/ 1201270 w 2828670"/>
              <a:gd name="connsiteY3" fmla="*/ 6893858 h 6893858"/>
              <a:gd name="connsiteX4" fmla="*/ 0 w 2828670"/>
              <a:gd name="connsiteY4" fmla="*/ 6297705 h 6893858"/>
              <a:gd name="connsiteX0" fmla="*/ 0 w 2846600"/>
              <a:gd name="connsiteY0" fmla="*/ 6889376 h 6893858"/>
              <a:gd name="connsiteX1" fmla="*/ 42735 w 2846600"/>
              <a:gd name="connsiteY1" fmla="*/ 17930 h 6893858"/>
              <a:gd name="connsiteX2" fmla="*/ 2846600 w 2846600"/>
              <a:gd name="connsiteY2" fmla="*/ 0 h 6893858"/>
              <a:gd name="connsiteX3" fmla="*/ 1219200 w 2846600"/>
              <a:gd name="connsiteY3" fmla="*/ 6893858 h 6893858"/>
              <a:gd name="connsiteX4" fmla="*/ 0 w 2846600"/>
              <a:gd name="connsiteY4" fmla="*/ 6889376 h 6893858"/>
              <a:gd name="connsiteX0" fmla="*/ 0 w 2846600"/>
              <a:gd name="connsiteY0" fmla="*/ 6921452 h 6925934"/>
              <a:gd name="connsiteX1" fmla="*/ 28447 w 2846600"/>
              <a:gd name="connsiteY1" fmla="*/ 0 h 6925934"/>
              <a:gd name="connsiteX2" fmla="*/ 2846600 w 2846600"/>
              <a:gd name="connsiteY2" fmla="*/ 32076 h 6925934"/>
              <a:gd name="connsiteX3" fmla="*/ 1219200 w 2846600"/>
              <a:gd name="connsiteY3" fmla="*/ 6925934 h 6925934"/>
              <a:gd name="connsiteX4" fmla="*/ 0 w 2846600"/>
              <a:gd name="connsiteY4" fmla="*/ 6921452 h 6925934"/>
              <a:gd name="connsiteX0" fmla="*/ 0 w 2846600"/>
              <a:gd name="connsiteY0" fmla="*/ 6932239 h 6936721"/>
              <a:gd name="connsiteX1" fmla="*/ 28447 w 2846600"/>
              <a:gd name="connsiteY1" fmla="*/ 10787 h 6936721"/>
              <a:gd name="connsiteX2" fmla="*/ 2846600 w 2846600"/>
              <a:gd name="connsiteY2" fmla="*/ 0 h 6936721"/>
              <a:gd name="connsiteX3" fmla="*/ 1219200 w 2846600"/>
              <a:gd name="connsiteY3" fmla="*/ 6936721 h 6936721"/>
              <a:gd name="connsiteX4" fmla="*/ 0 w 2846600"/>
              <a:gd name="connsiteY4" fmla="*/ 6932239 h 693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6600" h="6936721">
                <a:moveTo>
                  <a:pt x="0" y="6932239"/>
                </a:moveTo>
                <a:cubicBezTo>
                  <a:pt x="8268" y="4838981"/>
                  <a:pt x="20179" y="2104045"/>
                  <a:pt x="28447" y="10787"/>
                </a:cubicBezTo>
                <a:lnTo>
                  <a:pt x="2846600" y="0"/>
                </a:lnTo>
                <a:lnTo>
                  <a:pt x="1219200" y="6936721"/>
                </a:lnTo>
                <a:lnTo>
                  <a:pt x="0" y="6932239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86BCE8-F88A-41C6-B94C-B6CC72A833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038" y="6595561"/>
            <a:ext cx="1300212" cy="166086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8C238497-F6F2-43EB-BE7E-CB0EE05BE8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28705" y="401944"/>
            <a:ext cx="9942870" cy="506776"/>
          </a:xfrm>
        </p:spPr>
        <p:txBody>
          <a:bodyPr anchor="ctr">
            <a:noAutofit/>
          </a:bodyPr>
          <a:lstStyle>
            <a:lvl1pPr algn="l" defTabSz="4571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SV" sz="4000" kern="1200" dirty="0">
                <a:solidFill>
                  <a:schemeClr val="tx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B-HEAD</a:t>
            </a:r>
          </a:p>
        </p:txBody>
      </p:sp>
      <p:sp>
        <p:nvSpPr>
          <p:cNvPr id="18" name="2 Marcador de posición de imagen">
            <a:extLst>
              <a:ext uri="{FF2B5EF4-FFF2-40B4-BE49-F238E27FC236}">
                <a16:creationId xmlns:a16="http://schemas.microsoft.com/office/drawing/2014/main" id="{59DF8B9D-D091-4E10-8C97-76467BD010B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5550" y="1066800"/>
            <a:ext cx="3346850" cy="2561112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  <p:sp>
        <p:nvSpPr>
          <p:cNvPr id="11" name="Chevron 13">
            <a:extLst>
              <a:ext uri="{FF2B5EF4-FFF2-40B4-BE49-F238E27FC236}">
                <a16:creationId xmlns:a16="http://schemas.microsoft.com/office/drawing/2014/main" id="{0E4FB537-FCE6-4188-8FAA-FAF67F641AA8}"/>
              </a:ext>
            </a:extLst>
          </p:cNvPr>
          <p:cNvSpPr/>
          <p:nvPr userDrawn="1"/>
        </p:nvSpPr>
        <p:spPr>
          <a:xfrm>
            <a:off x="794507" y="452742"/>
            <a:ext cx="273248" cy="374880"/>
          </a:xfrm>
          <a:prstGeom prst="chevron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13" name="Chevron 14">
            <a:extLst>
              <a:ext uri="{FF2B5EF4-FFF2-40B4-BE49-F238E27FC236}">
                <a16:creationId xmlns:a16="http://schemas.microsoft.com/office/drawing/2014/main" id="{7D67427D-2FC8-4CFD-954C-F3D0D04600E6}"/>
              </a:ext>
            </a:extLst>
          </p:cNvPr>
          <p:cNvSpPr/>
          <p:nvPr userDrawn="1"/>
        </p:nvSpPr>
        <p:spPr>
          <a:xfrm>
            <a:off x="975155" y="452742"/>
            <a:ext cx="273248" cy="374880"/>
          </a:xfrm>
          <a:prstGeom prst="chevron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14" name="Chevron 15">
            <a:extLst>
              <a:ext uri="{FF2B5EF4-FFF2-40B4-BE49-F238E27FC236}">
                <a16:creationId xmlns:a16="http://schemas.microsoft.com/office/drawing/2014/main" id="{35F52116-5592-44DE-A443-10634076C2CE}"/>
              </a:ext>
            </a:extLst>
          </p:cNvPr>
          <p:cNvSpPr/>
          <p:nvPr userDrawn="1"/>
        </p:nvSpPr>
        <p:spPr>
          <a:xfrm>
            <a:off x="621605" y="452742"/>
            <a:ext cx="273248" cy="374880"/>
          </a:xfrm>
          <a:prstGeom prst="chevron">
            <a:avLst/>
          </a:prstGeom>
          <a:solidFill>
            <a:schemeClr val="accent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51F2E6-00EF-7B4F-9B47-395F8F356F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46476" y="1066800"/>
            <a:ext cx="6114795" cy="5339448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2 Marcador de posición de imagen">
            <a:extLst>
              <a:ext uri="{FF2B5EF4-FFF2-40B4-BE49-F238E27FC236}">
                <a16:creationId xmlns:a16="http://schemas.microsoft.com/office/drawing/2014/main" id="{6187678B-878A-7C4C-928C-D52CDDB67F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1605" y="3789040"/>
            <a:ext cx="3339696" cy="2645076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-178919" y="638690"/>
            <a:ext cx="931131" cy="1492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15516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11" grpId="0" animBg="1"/>
      <p:bldP spid="13" grpId="0" animBg="1"/>
      <p:bldP spid="14" grpId="0" animBg="1"/>
      <p:bldP spid="3" grpId="0" build="p">
        <p:tmplLst>
          <p:tmpl lvl="1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/>
    </p:bldLst>
  </p:timing>
  <p:extLst>
    <p:ext uri="{DCECCB84-F9BA-43D5-87BE-67443E8EF086}">
      <p15:sldGuideLst xmlns:p15="http://schemas.microsoft.com/office/powerpoint/2012/main">
        <p15:guide id="1" orient="horz" pos="672" userDrawn="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_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agonal Stripe 2">
            <a:extLst>
              <a:ext uri="{FF2B5EF4-FFF2-40B4-BE49-F238E27FC236}">
                <a16:creationId xmlns:a16="http://schemas.microsoft.com/office/drawing/2014/main" id="{002FEF9C-F618-164F-9457-B215435037B9}"/>
              </a:ext>
            </a:extLst>
          </p:cNvPr>
          <p:cNvSpPr/>
          <p:nvPr userDrawn="1"/>
        </p:nvSpPr>
        <p:spPr>
          <a:xfrm rot="10800000">
            <a:off x="10076984" y="0"/>
            <a:ext cx="2846600" cy="6936721"/>
          </a:xfrm>
          <a:custGeom>
            <a:avLst/>
            <a:gdLst>
              <a:gd name="connsiteX0" fmla="*/ 0 w 2846600"/>
              <a:gd name="connsiteY0" fmla="*/ 3429000 h 6858000"/>
              <a:gd name="connsiteX1" fmla="*/ 1423300 w 2846600"/>
              <a:gd name="connsiteY1" fmla="*/ 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0 w 2846600"/>
              <a:gd name="connsiteY4" fmla="*/ 3429000 h 6858000"/>
              <a:gd name="connsiteX0" fmla="*/ 0 w 2846600"/>
              <a:gd name="connsiteY0" fmla="*/ 3429000 h 6858000"/>
              <a:gd name="connsiteX1" fmla="*/ 42735 w 2846600"/>
              <a:gd name="connsiteY1" fmla="*/ 1793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0 w 2846600"/>
              <a:gd name="connsiteY4" fmla="*/ 3429000 h 6858000"/>
              <a:gd name="connsiteX0" fmla="*/ 17930 w 2846600"/>
              <a:gd name="connsiteY0" fmla="*/ 6297705 h 6858000"/>
              <a:gd name="connsiteX1" fmla="*/ 42735 w 2846600"/>
              <a:gd name="connsiteY1" fmla="*/ 1793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17930 w 2846600"/>
              <a:gd name="connsiteY4" fmla="*/ 6297705 h 6858000"/>
              <a:gd name="connsiteX0" fmla="*/ 0 w 2828670"/>
              <a:gd name="connsiteY0" fmla="*/ 6297705 h 6893858"/>
              <a:gd name="connsiteX1" fmla="*/ 24805 w 2828670"/>
              <a:gd name="connsiteY1" fmla="*/ 17930 h 6893858"/>
              <a:gd name="connsiteX2" fmla="*/ 2828670 w 2828670"/>
              <a:gd name="connsiteY2" fmla="*/ 0 h 6893858"/>
              <a:gd name="connsiteX3" fmla="*/ 1201270 w 2828670"/>
              <a:gd name="connsiteY3" fmla="*/ 6893858 h 6893858"/>
              <a:gd name="connsiteX4" fmla="*/ 0 w 2828670"/>
              <a:gd name="connsiteY4" fmla="*/ 6297705 h 6893858"/>
              <a:gd name="connsiteX0" fmla="*/ 0 w 2846600"/>
              <a:gd name="connsiteY0" fmla="*/ 6889376 h 6893858"/>
              <a:gd name="connsiteX1" fmla="*/ 42735 w 2846600"/>
              <a:gd name="connsiteY1" fmla="*/ 17930 h 6893858"/>
              <a:gd name="connsiteX2" fmla="*/ 2846600 w 2846600"/>
              <a:gd name="connsiteY2" fmla="*/ 0 h 6893858"/>
              <a:gd name="connsiteX3" fmla="*/ 1219200 w 2846600"/>
              <a:gd name="connsiteY3" fmla="*/ 6893858 h 6893858"/>
              <a:gd name="connsiteX4" fmla="*/ 0 w 2846600"/>
              <a:gd name="connsiteY4" fmla="*/ 6889376 h 6893858"/>
              <a:gd name="connsiteX0" fmla="*/ 0 w 2846600"/>
              <a:gd name="connsiteY0" fmla="*/ 6921452 h 6925934"/>
              <a:gd name="connsiteX1" fmla="*/ 28447 w 2846600"/>
              <a:gd name="connsiteY1" fmla="*/ 0 h 6925934"/>
              <a:gd name="connsiteX2" fmla="*/ 2846600 w 2846600"/>
              <a:gd name="connsiteY2" fmla="*/ 32076 h 6925934"/>
              <a:gd name="connsiteX3" fmla="*/ 1219200 w 2846600"/>
              <a:gd name="connsiteY3" fmla="*/ 6925934 h 6925934"/>
              <a:gd name="connsiteX4" fmla="*/ 0 w 2846600"/>
              <a:gd name="connsiteY4" fmla="*/ 6921452 h 6925934"/>
              <a:gd name="connsiteX0" fmla="*/ 0 w 2846600"/>
              <a:gd name="connsiteY0" fmla="*/ 6932239 h 6936721"/>
              <a:gd name="connsiteX1" fmla="*/ 28447 w 2846600"/>
              <a:gd name="connsiteY1" fmla="*/ 10787 h 6936721"/>
              <a:gd name="connsiteX2" fmla="*/ 2846600 w 2846600"/>
              <a:gd name="connsiteY2" fmla="*/ 0 h 6936721"/>
              <a:gd name="connsiteX3" fmla="*/ 1219200 w 2846600"/>
              <a:gd name="connsiteY3" fmla="*/ 6936721 h 6936721"/>
              <a:gd name="connsiteX4" fmla="*/ 0 w 2846600"/>
              <a:gd name="connsiteY4" fmla="*/ 6932239 h 693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6600" h="6936721">
                <a:moveTo>
                  <a:pt x="0" y="6932239"/>
                </a:moveTo>
                <a:cubicBezTo>
                  <a:pt x="8268" y="4838981"/>
                  <a:pt x="20179" y="2104045"/>
                  <a:pt x="28447" y="10787"/>
                </a:cubicBezTo>
                <a:lnTo>
                  <a:pt x="2846600" y="0"/>
                </a:lnTo>
                <a:lnTo>
                  <a:pt x="1219200" y="6936721"/>
                </a:lnTo>
                <a:lnTo>
                  <a:pt x="0" y="693223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17" name="Diagonal Stripe 2">
            <a:extLst>
              <a:ext uri="{FF2B5EF4-FFF2-40B4-BE49-F238E27FC236}">
                <a16:creationId xmlns:a16="http://schemas.microsoft.com/office/drawing/2014/main" id="{002FEF9C-F618-164F-9457-B215435037B9}"/>
              </a:ext>
            </a:extLst>
          </p:cNvPr>
          <p:cNvSpPr/>
          <p:nvPr userDrawn="1"/>
        </p:nvSpPr>
        <p:spPr>
          <a:xfrm rot="10800000">
            <a:off x="10326470" y="0"/>
            <a:ext cx="2846600" cy="6936721"/>
          </a:xfrm>
          <a:custGeom>
            <a:avLst/>
            <a:gdLst>
              <a:gd name="connsiteX0" fmla="*/ 0 w 2846600"/>
              <a:gd name="connsiteY0" fmla="*/ 3429000 h 6858000"/>
              <a:gd name="connsiteX1" fmla="*/ 1423300 w 2846600"/>
              <a:gd name="connsiteY1" fmla="*/ 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0 w 2846600"/>
              <a:gd name="connsiteY4" fmla="*/ 3429000 h 6858000"/>
              <a:gd name="connsiteX0" fmla="*/ 0 w 2846600"/>
              <a:gd name="connsiteY0" fmla="*/ 3429000 h 6858000"/>
              <a:gd name="connsiteX1" fmla="*/ 42735 w 2846600"/>
              <a:gd name="connsiteY1" fmla="*/ 1793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0 w 2846600"/>
              <a:gd name="connsiteY4" fmla="*/ 3429000 h 6858000"/>
              <a:gd name="connsiteX0" fmla="*/ 17930 w 2846600"/>
              <a:gd name="connsiteY0" fmla="*/ 6297705 h 6858000"/>
              <a:gd name="connsiteX1" fmla="*/ 42735 w 2846600"/>
              <a:gd name="connsiteY1" fmla="*/ 1793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17930 w 2846600"/>
              <a:gd name="connsiteY4" fmla="*/ 6297705 h 6858000"/>
              <a:gd name="connsiteX0" fmla="*/ 0 w 2828670"/>
              <a:gd name="connsiteY0" fmla="*/ 6297705 h 6893858"/>
              <a:gd name="connsiteX1" fmla="*/ 24805 w 2828670"/>
              <a:gd name="connsiteY1" fmla="*/ 17930 h 6893858"/>
              <a:gd name="connsiteX2" fmla="*/ 2828670 w 2828670"/>
              <a:gd name="connsiteY2" fmla="*/ 0 h 6893858"/>
              <a:gd name="connsiteX3" fmla="*/ 1201270 w 2828670"/>
              <a:gd name="connsiteY3" fmla="*/ 6893858 h 6893858"/>
              <a:gd name="connsiteX4" fmla="*/ 0 w 2828670"/>
              <a:gd name="connsiteY4" fmla="*/ 6297705 h 6893858"/>
              <a:gd name="connsiteX0" fmla="*/ 0 w 2846600"/>
              <a:gd name="connsiteY0" fmla="*/ 6889376 h 6893858"/>
              <a:gd name="connsiteX1" fmla="*/ 42735 w 2846600"/>
              <a:gd name="connsiteY1" fmla="*/ 17930 h 6893858"/>
              <a:gd name="connsiteX2" fmla="*/ 2846600 w 2846600"/>
              <a:gd name="connsiteY2" fmla="*/ 0 h 6893858"/>
              <a:gd name="connsiteX3" fmla="*/ 1219200 w 2846600"/>
              <a:gd name="connsiteY3" fmla="*/ 6893858 h 6893858"/>
              <a:gd name="connsiteX4" fmla="*/ 0 w 2846600"/>
              <a:gd name="connsiteY4" fmla="*/ 6889376 h 6893858"/>
              <a:gd name="connsiteX0" fmla="*/ 0 w 2846600"/>
              <a:gd name="connsiteY0" fmla="*/ 6921452 h 6925934"/>
              <a:gd name="connsiteX1" fmla="*/ 28447 w 2846600"/>
              <a:gd name="connsiteY1" fmla="*/ 0 h 6925934"/>
              <a:gd name="connsiteX2" fmla="*/ 2846600 w 2846600"/>
              <a:gd name="connsiteY2" fmla="*/ 32076 h 6925934"/>
              <a:gd name="connsiteX3" fmla="*/ 1219200 w 2846600"/>
              <a:gd name="connsiteY3" fmla="*/ 6925934 h 6925934"/>
              <a:gd name="connsiteX4" fmla="*/ 0 w 2846600"/>
              <a:gd name="connsiteY4" fmla="*/ 6921452 h 6925934"/>
              <a:gd name="connsiteX0" fmla="*/ 0 w 2846600"/>
              <a:gd name="connsiteY0" fmla="*/ 6932239 h 6936721"/>
              <a:gd name="connsiteX1" fmla="*/ 28447 w 2846600"/>
              <a:gd name="connsiteY1" fmla="*/ 10787 h 6936721"/>
              <a:gd name="connsiteX2" fmla="*/ 2846600 w 2846600"/>
              <a:gd name="connsiteY2" fmla="*/ 0 h 6936721"/>
              <a:gd name="connsiteX3" fmla="*/ 1219200 w 2846600"/>
              <a:gd name="connsiteY3" fmla="*/ 6936721 h 6936721"/>
              <a:gd name="connsiteX4" fmla="*/ 0 w 2846600"/>
              <a:gd name="connsiteY4" fmla="*/ 6932239 h 693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6600" h="6936721">
                <a:moveTo>
                  <a:pt x="0" y="6932239"/>
                </a:moveTo>
                <a:cubicBezTo>
                  <a:pt x="8268" y="4838981"/>
                  <a:pt x="20179" y="2104045"/>
                  <a:pt x="28447" y="10787"/>
                </a:cubicBezTo>
                <a:lnTo>
                  <a:pt x="2846600" y="0"/>
                </a:lnTo>
                <a:lnTo>
                  <a:pt x="1219200" y="6936721"/>
                </a:lnTo>
                <a:lnTo>
                  <a:pt x="0" y="6932239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86BCE8-F88A-41C6-B94C-B6CC72A833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038" y="6595561"/>
            <a:ext cx="1300212" cy="166086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8C238497-F6F2-43EB-BE7E-CB0EE05BE8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28705" y="401944"/>
            <a:ext cx="9987875" cy="506776"/>
          </a:xfrm>
        </p:spPr>
        <p:txBody>
          <a:bodyPr anchor="ctr">
            <a:noAutofit/>
          </a:bodyPr>
          <a:lstStyle>
            <a:lvl1pPr algn="l" defTabSz="4571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SV" sz="4000" kern="1200" dirty="0">
                <a:solidFill>
                  <a:schemeClr val="tx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B-HEAD</a:t>
            </a:r>
          </a:p>
        </p:txBody>
      </p:sp>
      <p:sp>
        <p:nvSpPr>
          <p:cNvPr id="11" name="Chevron 13">
            <a:extLst>
              <a:ext uri="{FF2B5EF4-FFF2-40B4-BE49-F238E27FC236}">
                <a16:creationId xmlns:a16="http://schemas.microsoft.com/office/drawing/2014/main" id="{0E4FB537-FCE6-4188-8FAA-FAF67F641AA8}"/>
              </a:ext>
            </a:extLst>
          </p:cNvPr>
          <p:cNvSpPr/>
          <p:nvPr userDrawn="1"/>
        </p:nvSpPr>
        <p:spPr>
          <a:xfrm>
            <a:off x="794507" y="452742"/>
            <a:ext cx="273248" cy="374880"/>
          </a:xfrm>
          <a:prstGeom prst="chevron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13" name="Chevron 14">
            <a:extLst>
              <a:ext uri="{FF2B5EF4-FFF2-40B4-BE49-F238E27FC236}">
                <a16:creationId xmlns:a16="http://schemas.microsoft.com/office/drawing/2014/main" id="{7D67427D-2FC8-4CFD-954C-F3D0D04600E6}"/>
              </a:ext>
            </a:extLst>
          </p:cNvPr>
          <p:cNvSpPr/>
          <p:nvPr userDrawn="1"/>
        </p:nvSpPr>
        <p:spPr>
          <a:xfrm>
            <a:off x="975155" y="452742"/>
            <a:ext cx="273248" cy="374880"/>
          </a:xfrm>
          <a:prstGeom prst="chevron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14" name="Chevron 15">
            <a:extLst>
              <a:ext uri="{FF2B5EF4-FFF2-40B4-BE49-F238E27FC236}">
                <a16:creationId xmlns:a16="http://schemas.microsoft.com/office/drawing/2014/main" id="{35F52116-5592-44DE-A443-10634076C2CE}"/>
              </a:ext>
            </a:extLst>
          </p:cNvPr>
          <p:cNvSpPr/>
          <p:nvPr userDrawn="1"/>
        </p:nvSpPr>
        <p:spPr>
          <a:xfrm>
            <a:off x="621605" y="452742"/>
            <a:ext cx="273248" cy="374880"/>
          </a:xfrm>
          <a:prstGeom prst="chevron">
            <a:avLst/>
          </a:prstGeom>
          <a:solidFill>
            <a:schemeClr val="accent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-178919" y="638690"/>
            <a:ext cx="931131" cy="1492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F6071EC-CA45-9B46-BE3C-D2B3BA160C8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28706" y="1026305"/>
            <a:ext cx="9987874" cy="354998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/>
            </a:lvl1pPr>
          </a:lstStyle>
          <a:p>
            <a:pPr lvl="0"/>
            <a:r>
              <a:rPr lang="en-US" dirty="0"/>
              <a:t>C-HEAD: D-HEAD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6344C2E-9036-5B49-8524-A15B4944C62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333500" y="1524000"/>
            <a:ext cx="2019300" cy="21581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4D10F637-E915-4244-B22B-2C1FBBC71F8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585747" y="1524000"/>
            <a:ext cx="2019300" cy="21581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9" name="Picture Placeholder 6">
            <a:extLst>
              <a:ext uri="{FF2B5EF4-FFF2-40B4-BE49-F238E27FC236}">
                <a16:creationId xmlns:a16="http://schemas.microsoft.com/office/drawing/2014/main" id="{76620B97-6D33-B64E-8D03-6CB9BA37AA3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837994" y="1524000"/>
            <a:ext cx="2019300" cy="21581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0" name="Picture Placeholder 6">
            <a:extLst>
              <a:ext uri="{FF2B5EF4-FFF2-40B4-BE49-F238E27FC236}">
                <a16:creationId xmlns:a16="http://schemas.microsoft.com/office/drawing/2014/main" id="{FA384D85-D7A8-0544-955B-65DA0542C1A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14788" y="1524000"/>
            <a:ext cx="2019300" cy="21581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2" name="Picture Placeholder 6">
            <a:extLst>
              <a:ext uri="{FF2B5EF4-FFF2-40B4-BE49-F238E27FC236}">
                <a16:creationId xmlns:a16="http://schemas.microsoft.com/office/drawing/2014/main" id="{F9FC020D-9922-1F4E-AB61-806C38A007B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333500" y="3886711"/>
            <a:ext cx="2019300" cy="21581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3" name="Picture Placeholder 6">
            <a:extLst>
              <a:ext uri="{FF2B5EF4-FFF2-40B4-BE49-F238E27FC236}">
                <a16:creationId xmlns:a16="http://schemas.microsoft.com/office/drawing/2014/main" id="{7B9E41BC-911C-6D42-A9FF-E245F22D187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585747" y="3886711"/>
            <a:ext cx="2019300" cy="21581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4" name="Picture Placeholder 6">
            <a:extLst>
              <a:ext uri="{FF2B5EF4-FFF2-40B4-BE49-F238E27FC236}">
                <a16:creationId xmlns:a16="http://schemas.microsoft.com/office/drawing/2014/main" id="{73B3A384-456F-2844-8D3F-573985A6266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837994" y="3886711"/>
            <a:ext cx="2019300" cy="21581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5" name="Picture Placeholder 6">
            <a:extLst>
              <a:ext uri="{FF2B5EF4-FFF2-40B4-BE49-F238E27FC236}">
                <a16:creationId xmlns:a16="http://schemas.microsoft.com/office/drawing/2014/main" id="{81C0AA33-0837-E848-9C24-B13FC95639B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114788" y="3886711"/>
            <a:ext cx="2019300" cy="21581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254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repeatCount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repeatCount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repeatCount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repeatCount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repeatCount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repeatCount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repeatCount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repeatCount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3" grpId="0" animBg="1"/>
      <p:bldP spid="14" grpId="0" animBg="1"/>
      <p:bldP spid="19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/>
      <p:bldP spid="28" grpId="0"/>
      <p:bldP spid="29" grpId="0"/>
      <p:bldP spid="30" grpId="0"/>
      <p:bldP spid="32" grpId="0"/>
      <p:bldP spid="33" grpId="0"/>
      <p:bldP spid="34" grpId="0"/>
      <p:bldP spid="35" grpId="0"/>
    </p:bldLst>
  </p:timing>
  <p:extLst>
    <p:ext uri="{DCECCB84-F9BA-43D5-87BE-67443E8EF086}">
      <p15:sldGuideLst xmlns:p15="http://schemas.microsoft.com/office/powerpoint/2012/main">
        <p15:guide id="1" orient="horz" pos="960" userDrawn="1">
          <p15:clr>
            <a:srgbClr val="FBAE40"/>
          </p15:clr>
        </p15:guide>
        <p15:guide id="2" pos="840" userDrawn="1">
          <p15:clr>
            <a:srgbClr val="FBAE40"/>
          </p15:clr>
        </p15:guide>
        <p15:guide id="3" pos="2256" userDrawn="1">
          <p15:clr>
            <a:srgbClr val="FBAE40"/>
          </p15:clr>
        </p15:guide>
        <p15:guide id="4" orient="horz" pos="2448" userDrawn="1">
          <p15:clr>
            <a:srgbClr val="FBAE40"/>
          </p15:clr>
        </p15:guide>
        <p15:guide id="5" pos="3672" userDrawn="1">
          <p15:clr>
            <a:srgbClr val="FBAE40"/>
          </p15:clr>
        </p15:guide>
        <p15:guide id="6" pos="5112" userDrawn="1">
          <p15:clr>
            <a:srgbClr val="FBAE40"/>
          </p15:clr>
        </p15:guide>
        <p15:guide id="7" pos="2112" userDrawn="1">
          <p15:clr>
            <a:srgbClr val="FBAE40"/>
          </p15:clr>
        </p15:guide>
        <p15:guide id="8" pos="3528" userDrawn="1">
          <p15:clr>
            <a:srgbClr val="FBAE40"/>
          </p15:clr>
        </p15:guide>
        <p15:guide id="9" pos="4944" userDrawn="1">
          <p15:clr>
            <a:srgbClr val="FBAE40"/>
          </p15:clr>
        </p15:guide>
        <p15:guide id="10" pos="6384" userDrawn="1">
          <p15:clr>
            <a:srgbClr val="FBAE40"/>
          </p15:clr>
        </p15:guide>
        <p15:guide id="11" orient="horz" pos="381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6CBC46E-723F-8A44-8047-4FAE0CD60A14}"/>
              </a:ext>
            </a:extLst>
          </p:cNvPr>
          <p:cNvSpPr/>
          <p:nvPr userDrawn="1"/>
        </p:nvSpPr>
        <p:spPr>
          <a:xfrm>
            <a:off x="276048" y="-29674"/>
            <a:ext cx="1705152" cy="6506674"/>
          </a:xfrm>
          <a:prstGeom prst="rect">
            <a:avLst/>
          </a:prstGeom>
          <a:solidFill>
            <a:srgbClr val="8E7FA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FD51A89-6313-4B47-9BBD-18C5E78CB68F}"/>
              </a:ext>
            </a:extLst>
          </p:cNvPr>
          <p:cNvSpPr/>
          <p:nvPr userDrawn="1"/>
        </p:nvSpPr>
        <p:spPr>
          <a:xfrm>
            <a:off x="-284806" y="-30303"/>
            <a:ext cx="2027467" cy="6507303"/>
          </a:xfrm>
          <a:prstGeom prst="rect">
            <a:avLst/>
          </a:prstGeom>
          <a:solidFill>
            <a:srgbClr val="8E7FAE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3204D75-6F90-FF43-942D-D1A1A25D40F0}"/>
              </a:ext>
            </a:extLst>
          </p:cNvPr>
          <p:cNvSpPr/>
          <p:nvPr userDrawn="1"/>
        </p:nvSpPr>
        <p:spPr>
          <a:xfrm>
            <a:off x="161194" y="-30303"/>
            <a:ext cx="1340168" cy="6507304"/>
          </a:xfrm>
          <a:prstGeom prst="rect">
            <a:avLst/>
          </a:prstGeom>
          <a:solidFill>
            <a:srgbClr val="8E7FA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19" name="Título 1"/>
          <p:cNvSpPr>
            <a:spLocks noGrp="1"/>
          </p:cNvSpPr>
          <p:nvPr>
            <p:ph type="ctrTitle" hasCustomPrompt="1"/>
          </p:nvPr>
        </p:nvSpPr>
        <p:spPr>
          <a:xfrm>
            <a:off x="2057400" y="383483"/>
            <a:ext cx="9372295" cy="506776"/>
          </a:xfrm>
        </p:spPr>
        <p:txBody>
          <a:bodyPr anchor="ctr">
            <a:noAutofit/>
          </a:bodyPr>
          <a:lstStyle>
            <a:lvl1pPr algn="l" defTabSz="4571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SV" sz="4000" kern="1200" baseline="0" dirty="0">
                <a:solidFill>
                  <a:schemeClr val="tx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B-HEAD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8031114-5BA7-4F11-9B7D-93C3366D98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038" y="6595561"/>
            <a:ext cx="1300212" cy="166086"/>
          </a:xfrm>
          <a:prstGeom prst="rect">
            <a:avLst/>
          </a:prstGeom>
        </p:spPr>
      </p:pic>
      <p:sp>
        <p:nvSpPr>
          <p:cNvPr id="18" name="Chevron 6">
            <a:extLst>
              <a:ext uri="{FF2B5EF4-FFF2-40B4-BE49-F238E27FC236}">
                <a16:creationId xmlns:a16="http://schemas.microsoft.com/office/drawing/2014/main" id="{B528F6B4-FA4B-4925-9887-F4712FFC25C7}"/>
              </a:ext>
            </a:extLst>
          </p:cNvPr>
          <p:cNvSpPr/>
          <p:nvPr userDrawn="1"/>
        </p:nvSpPr>
        <p:spPr>
          <a:xfrm>
            <a:off x="1523835" y="444471"/>
            <a:ext cx="273248" cy="374880"/>
          </a:xfrm>
          <a:prstGeom prst="chevron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1" name="Chevron 7">
            <a:extLst>
              <a:ext uri="{FF2B5EF4-FFF2-40B4-BE49-F238E27FC236}">
                <a16:creationId xmlns:a16="http://schemas.microsoft.com/office/drawing/2014/main" id="{BCFF5649-BA20-4F7D-8263-062FF73030E3}"/>
              </a:ext>
            </a:extLst>
          </p:cNvPr>
          <p:cNvSpPr/>
          <p:nvPr userDrawn="1"/>
        </p:nvSpPr>
        <p:spPr>
          <a:xfrm>
            <a:off x="1707952" y="444471"/>
            <a:ext cx="273248" cy="374880"/>
          </a:xfrm>
          <a:prstGeom prst="chevron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2" name="2 Marcador de posición de imagen">
            <a:extLst>
              <a:ext uri="{FF2B5EF4-FFF2-40B4-BE49-F238E27FC236}">
                <a16:creationId xmlns:a16="http://schemas.microsoft.com/office/drawing/2014/main" id="{2AA2A9B2-971B-4B16-A135-741D4FC8311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 flipH="1">
            <a:off x="2057398" y="1516748"/>
            <a:ext cx="9677401" cy="4960252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BB7C834-D758-46F0-8FCD-CB93392FAED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57399" y="1026305"/>
            <a:ext cx="9372295" cy="354998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/>
            </a:lvl1pPr>
          </a:lstStyle>
          <a:p>
            <a:pPr lvl="0"/>
            <a:r>
              <a:rPr lang="en-US" dirty="0"/>
              <a:t>C-HEAD: D-HEAD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-76200" y="609600"/>
            <a:ext cx="1734633" cy="13751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4748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8" grpId="0" animBg="1"/>
      <p:bldP spid="21" grpId="0" animBg="1"/>
      <p:bldP spid="22" grpId="0"/>
      <p:bldP spid="13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4080" userDrawn="1">
          <p15:clr>
            <a:srgbClr val="FBAE40"/>
          </p15:clr>
        </p15:guide>
        <p15:guide id="2" pos="129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2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6CBC46E-723F-8A44-8047-4FAE0CD60A14}"/>
              </a:ext>
            </a:extLst>
          </p:cNvPr>
          <p:cNvSpPr/>
          <p:nvPr userDrawn="1"/>
        </p:nvSpPr>
        <p:spPr>
          <a:xfrm>
            <a:off x="276048" y="-29674"/>
            <a:ext cx="1705152" cy="6506674"/>
          </a:xfrm>
          <a:prstGeom prst="rect">
            <a:avLst/>
          </a:prstGeom>
          <a:solidFill>
            <a:srgbClr val="8E7FA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FD51A89-6313-4B47-9BBD-18C5E78CB68F}"/>
              </a:ext>
            </a:extLst>
          </p:cNvPr>
          <p:cNvSpPr/>
          <p:nvPr userDrawn="1"/>
        </p:nvSpPr>
        <p:spPr>
          <a:xfrm>
            <a:off x="-284806" y="-30303"/>
            <a:ext cx="2027467" cy="6507303"/>
          </a:xfrm>
          <a:prstGeom prst="rect">
            <a:avLst/>
          </a:prstGeom>
          <a:solidFill>
            <a:srgbClr val="8E7FAE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3204D75-6F90-FF43-942D-D1A1A25D40F0}"/>
              </a:ext>
            </a:extLst>
          </p:cNvPr>
          <p:cNvSpPr/>
          <p:nvPr userDrawn="1"/>
        </p:nvSpPr>
        <p:spPr>
          <a:xfrm>
            <a:off x="161194" y="-30303"/>
            <a:ext cx="1340168" cy="6507304"/>
          </a:xfrm>
          <a:prstGeom prst="rect">
            <a:avLst/>
          </a:prstGeom>
          <a:solidFill>
            <a:srgbClr val="8E7FA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19" name="Título 1"/>
          <p:cNvSpPr>
            <a:spLocks noGrp="1"/>
          </p:cNvSpPr>
          <p:nvPr>
            <p:ph type="ctrTitle" hasCustomPrompt="1"/>
          </p:nvPr>
        </p:nvSpPr>
        <p:spPr>
          <a:xfrm>
            <a:off x="2057400" y="383483"/>
            <a:ext cx="9372295" cy="506776"/>
          </a:xfrm>
        </p:spPr>
        <p:txBody>
          <a:bodyPr anchor="ctr">
            <a:noAutofit/>
          </a:bodyPr>
          <a:lstStyle>
            <a:lvl1pPr algn="l" defTabSz="4571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SV" sz="4000" kern="1200" baseline="0" dirty="0">
                <a:solidFill>
                  <a:schemeClr val="tx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B-HEAD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8031114-5BA7-4F11-9B7D-93C3366D98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038" y="6595561"/>
            <a:ext cx="1300212" cy="166086"/>
          </a:xfrm>
          <a:prstGeom prst="rect">
            <a:avLst/>
          </a:prstGeom>
        </p:spPr>
      </p:pic>
      <p:sp>
        <p:nvSpPr>
          <p:cNvPr id="18" name="Chevron 6">
            <a:extLst>
              <a:ext uri="{FF2B5EF4-FFF2-40B4-BE49-F238E27FC236}">
                <a16:creationId xmlns:a16="http://schemas.microsoft.com/office/drawing/2014/main" id="{B528F6B4-FA4B-4925-9887-F4712FFC25C7}"/>
              </a:ext>
            </a:extLst>
          </p:cNvPr>
          <p:cNvSpPr/>
          <p:nvPr userDrawn="1"/>
        </p:nvSpPr>
        <p:spPr>
          <a:xfrm>
            <a:off x="1523835" y="444471"/>
            <a:ext cx="273248" cy="374880"/>
          </a:xfrm>
          <a:prstGeom prst="chevron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1" name="Chevron 7">
            <a:extLst>
              <a:ext uri="{FF2B5EF4-FFF2-40B4-BE49-F238E27FC236}">
                <a16:creationId xmlns:a16="http://schemas.microsoft.com/office/drawing/2014/main" id="{BCFF5649-BA20-4F7D-8263-062FF73030E3}"/>
              </a:ext>
            </a:extLst>
          </p:cNvPr>
          <p:cNvSpPr/>
          <p:nvPr userDrawn="1"/>
        </p:nvSpPr>
        <p:spPr>
          <a:xfrm>
            <a:off x="1707952" y="444471"/>
            <a:ext cx="273248" cy="374880"/>
          </a:xfrm>
          <a:prstGeom prst="chevron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2" name="2 Marcador de posición de imagen">
            <a:extLst>
              <a:ext uri="{FF2B5EF4-FFF2-40B4-BE49-F238E27FC236}">
                <a16:creationId xmlns:a16="http://schemas.microsoft.com/office/drawing/2014/main" id="{2AA2A9B2-971B-4B16-A135-741D4FC8311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 flipH="1">
            <a:off x="2057398" y="1516748"/>
            <a:ext cx="4724402" cy="4960252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BB7C834-D758-46F0-8FCD-CB93392FAED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57399" y="1026305"/>
            <a:ext cx="9372295" cy="354998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/>
            </a:lvl1pPr>
          </a:lstStyle>
          <a:p>
            <a:pPr lvl="0"/>
            <a:r>
              <a:rPr lang="en-US" dirty="0"/>
              <a:t>C-HEAD: D-HEAD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-76200" y="609600"/>
            <a:ext cx="1734633" cy="13751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2 Marcador de posición de imagen">
            <a:extLst>
              <a:ext uri="{FF2B5EF4-FFF2-40B4-BE49-F238E27FC236}">
                <a16:creationId xmlns:a16="http://schemas.microsoft.com/office/drawing/2014/main" id="{91217D5A-F033-D84C-BE1F-776AE906EEE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 flipH="1">
            <a:off x="6681156" y="1516748"/>
            <a:ext cx="4724402" cy="4960252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957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8" grpId="0" animBg="1"/>
      <p:bldP spid="21" grpId="0" animBg="1"/>
      <p:bldP spid="22" grpId="0"/>
      <p:bldP spid="13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/>
    </p:bldLst>
  </p:timing>
  <p:extLst>
    <p:ext uri="{DCECCB84-F9BA-43D5-87BE-67443E8EF086}">
      <p15:sldGuideLst xmlns:p15="http://schemas.microsoft.com/office/powerpoint/2012/main">
        <p15:guide id="1" orient="horz" pos="4080">
          <p15:clr>
            <a:srgbClr val="FBAE40"/>
          </p15:clr>
        </p15:guide>
        <p15:guide id="2" pos="129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_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35E98B6A-0521-5A4E-95AC-FF5E34939DFA}"/>
              </a:ext>
            </a:extLst>
          </p:cNvPr>
          <p:cNvSpPr/>
          <p:nvPr userDrawn="1"/>
        </p:nvSpPr>
        <p:spPr>
          <a:xfrm>
            <a:off x="276048" y="-29674"/>
            <a:ext cx="1705152" cy="6506674"/>
          </a:xfrm>
          <a:prstGeom prst="rect">
            <a:avLst/>
          </a:prstGeom>
          <a:solidFill>
            <a:srgbClr val="8E7FA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955A45-3E40-0042-8AD7-77A253D8813A}"/>
              </a:ext>
            </a:extLst>
          </p:cNvPr>
          <p:cNvSpPr/>
          <p:nvPr userDrawn="1"/>
        </p:nvSpPr>
        <p:spPr>
          <a:xfrm>
            <a:off x="-284806" y="-30303"/>
            <a:ext cx="2027467" cy="6507303"/>
          </a:xfrm>
          <a:prstGeom prst="rect">
            <a:avLst/>
          </a:prstGeom>
          <a:solidFill>
            <a:srgbClr val="8E7FAE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814CAAD-483D-4C4E-AE18-F1B34AE83AF6}"/>
              </a:ext>
            </a:extLst>
          </p:cNvPr>
          <p:cNvSpPr/>
          <p:nvPr userDrawn="1"/>
        </p:nvSpPr>
        <p:spPr>
          <a:xfrm>
            <a:off x="161194" y="-30303"/>
            <a:ext cx="1340168" cy="6507304"/>
          </a:xfrm>
          <a:prstGeom prst="rect">
            <a:avLst/>
          </a:prstGeom>
          <a:solidFill>
            <a:srgbClr val="8E7FA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19" name="Título 1"/>
          <p:cNvSpPr>
            <a:spLocks noGrp="1"/>
          </p:cNvSpPr>
          <p:nvPr userDrawn="1">
            <p:ph type="ctrTitle" hasCustomPrompt="1"/>
          </p:nvPr>
        </p:nvSpPr>
        <p:spPr>
          <a:xfrm>
            <a:off x="2057400" y="383483"/>
            <a:ext cx="9372295" cy="506776"/>
          </a:xfrm>
        </p:spPr>
        <p:txBody>
          <a:bodyPr anchor="ctr">
            <a:noAutofit/>
          </a:bodyPr>
          <a:lstStyle>
            <a:lvl1pPr algn="l" defTabSz="4571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SV" sz="4000" kern="1200" baseline="0" dirty="0">
                <a:solidFill>
                  <a:schemeClr val="tx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B-HEAD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8031114-5BA7-4F11-9B7D-93C3366D98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038" y="6595561"/>
            <a:ext cx="1300212" cy="166086"/>
          </a:xfrm>
          <a:prstGeom prst="rect">
            <a:avLst/>
          </a:prstGeom>
        </p:spPr>
      </p:pic>
      <p:sp>
        <p:nvSpPr>
          <p:cNvPr id="22" name="2 Marcador de posición de imagen">
            <a:extLst>
              <a:ext uri="{FF2B5EF4-FFF2-40B4-BE49-F238E27FC236}">
                <a16:creationId xmlns:a16="http://schemas.microsoft.com/office/drawing/2014/main" id="{2AA2A9B2-971B-4B16-A135-741D4FC83116}"/>
              </a:ext>
            </a:extLst>
          </p:cNvPr>
          <p:cNvSpPr>
            <a:spLocks noGrp="1"/>
          </p:cNvSpPr>
          <p:nvPr userDrawn="1">
            <p:ph type="pic" sz="quarter" idx="20"/>
          </p:nvPr>
        </p:nvSpPr>
        <p:spPr>
          <a:xfrm flipH="1">
            <a:off x="306255" y="1298136"/>
            <a:ext cx="4500500" cy="4960252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BB7C834-D758-46F0-8FCD-CB93392FAED9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5126825" y="1298135"/>
            <a:ext cx="6504790" cy="35560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/>
            </a:lvl1pPr>
          </a:lstStyle>
          <a:p>
            <a:pPr lvl="0"/>
            <a:r>
              <a:rPr lang="en-US" dirty="0"/>
              <a:t>C-HEAD: D-HEAD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E8BF8175-8009-4B55-81CC-17CB01B51833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5131488" y="2043150"/>
            <a:ext cx="6500127" cy="4114926"/>
          </a:xfrm>
        </p:spPr>
        <p:txBody>
          <a:bodyPr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, mi at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,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err="1"/>
              <a:t>turpis</a:t>
            </a:r>
            <a:r>
              <a:rPr lang="en-US" dirty="0"/>
              <a:t> dolor </a:t>
            </a:r>
            <a:r>
              <a:rPr lang="en-US" dirty="0" err="1"/>
              <a:t>faucibus</a:t>
            </a:r>
            <a:r>
              <a:rPr lang="en-US" dirty="0"/>
              <a:t> magna, non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, mi at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, </a:t>
            </a:r>
            <a:r>
              <a:rPr lang="en-US" dirty="0" err="1"/>
              <a:t>turpis</a:t>
            </a:r>
            <a:r>
              <a:rPr lang="en-US" dirty="0"/>
              <a:t> dolor </a:t>
            </a:r>
            <a:r>
              <a:rPr lang="en-US" dirty="0" err="1"/>
              <a:t>faucibus</a:t>
            </a:r>
            <a:r>
              <a:rPr lang="en-US" dirty="0"/>
              <a:t> magna, non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  <p:sp>
        <p:nvSpPr>
          <p:cNvPr id="27" name="Chevron 6">
            <a:extLst>
              <a:ext uri="{FF2B5EF4-FFF2-40B4-BE49-F238E27FC236}">
                <a16:creationId xmlns:a16="http://schemas.microsoft.com/office/drawing/2014/main" id="{DEADC4D2-BBB7-ED4C-B506-3D1B74BE6E7C}"/>
              </a:ext>
            </a:extLst>
          </p:cNvPr>
          <p:cNvSpPr/>
          <p:nvPr userDrawn="1"/>
        </p:nvSpPr>
        <p:spPr>
          <a:xfrm>
            <a:off x="1523835" y="444471"/>
            <a:ext cx="273248" cy="374880"/>
          </a:xfrm>
          <a:prstGeom prst="chevron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8" name="Chevron 7">
            <a:extLst>
              <a:ext uri="{FF2B5EF4-FFF2-40B4-BE49-F238E27FC236}">
                <a16:creationId xmlns:a16="http://schemas.microsoft.com/office/drawing/2014/main" id="{1ED3B586-CA00-D54C-80B7-942D6719F801}"/>
              </a:ext>
            </a:extLst>
          </p:cNvPr>
          <p:cNvSpPr/>
          <p:nvPr userDrawn="1"/>
        </p:nvSpPr>
        <p:spPr>
          <a:xfrm>
            <a:off x="1707952" y="444471"/>
            <a:ext cx="273248" cy="374880"/>
          </a:xfrm>
          <a:prstGeom prst="chevron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C60D153-582A-9B43-9CBD-D556B5FFDEC5}"/>
              </a:ext>
            </a:extLst>
          </p:cNvPr>
          <p:cNvCxnSpPr/>
          <p:nvPr userDrawn="1"/>
        </p:nvCxnSpPr>
        <p:spPr>
          <a:xfrm>
            <a:off x="-76200" y="609600"/>
            <a:ext cx="1734633" cy="13751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29536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13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7" grpId="0" animBg="1"/>
      <p:bldP spid="2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_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35E98B6A-0521-5A4E-95AC-FF5E34939DFA}"/>
              </a:ext>
            </a:extLst>
          </p:cNvPr>
          <p:cNvSpPr/>
          <p:nvPr userDrawn="1"/>
        </p:nvSpPr>
        <p:spPr>
          <a:xfrm>
            <a:off x="276048" y="-29674"/>
            <a:ext cx="1705152" cy="6506674"/>
          </a:xfrm>
          <a:prstGeom prst="rect">
            <a:avLst/>
          </a:prstGeom>
          <a:solidFill>
            <a:srgbClr val="8E7FA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955A45-3E40-0042-8AD7-77A253D8813A}"/>
              </a:ext>
            </a:extLst>
          </p:cNvPr>
          <p:cNvSpPr/>
          <p:nvPr userDrawn="1"/>
        </p:nvSpPr>
        <p:spPr>
          <a:xfrm>
            <a:off x="-284806" y="-30303"/>
            <a:ext cx="2027467" cy="6507303"/>
          </a:xfrm>
          <a:prstGeom prst="rect">
            <a:avLst/>
          </a:prstGeom>
          <a:solidFill>
            <a:srgbClr val="8E7FAE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814CAAD-483D-4C4E-AE18-F1B34AE83AF6}"/>
              </a:ext>
            </a:extLst>
          </p:cNvPr>
          <p:cNvSpPr/>
          <p:nvPr userDrawn="1"/>
        </p:nvSpPr>
        <p:spPr>
          <a:xfrm>
            <a:off x="161194" y="-30303"/>
            <a:ext cx="1340168" cy="6507304"/>
          </a:xfrm>
          <a:prstGeom prst="rect">
            <a:avLst/>
          </a:prstGeom>
          <a:solidFill>
            <a:srgbClr val="8E7FA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19" name="Título 1"/>
          <p:cNvSpPr>
            <a:spLocks noGrp="1"/>
          </p:cNvSpPr>
          <p:nvPr userDrawn="1">
            <p:ph type="ctrTitle" hasCustomPrompt="1"/>
          </p:nvPr>
        </p:nvSpPr>
        <p:spPr>
          <a:xfrm>
            <a:off x="2057400" y="383483"/>
            <a:ext cx="9372295" cy="506776"/>
          </a:xfrm>
        </p:spPr>
        <p:txBody>
          <a:bodyPr anchor="ctr">
            <a:noAutofit/>
          </a:bodyPr>
          <a:lstStyle>
            <a:lvl1pPr algn="l" defTabSz="4571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SV" sz="4000" kern="1200" baseline="0" dirty="0">
                <a:solidFill>
                  <a:schemeClr val="tx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B-HEAD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8031114-5BA7-4F11-9B7D-93C3366D98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038" y="6595561"/>
            <a:ext cx="1300212" cy="166086"/>
          </a:xfrm>
          <a:prstGeom prst="rect">
            <a:avLst/>
          </a:prstGeom>
        </p:spPr>
      </p:pic>
      <p:sp>
        <p:nvSpPr>
          <p:cNvPr id="27" name="Chevron 6">
            <a:extLst>
              <a:ext uri="{FF2B5EF4-FFF2-40B4-BE49-F238E27FC236}">
                <a16:creationId xmlns:a16="http://schemas.microsoft.com/office/drawing/2014/main" id="{DEADC4D2-BBB7-ED4C-B506-3D1B74BE6E7C}"/>
              </a:ext>
            </a:extLst>
          </p:cNvPr>
          <p:cNvSpPr/>
          <p:nvPr userDrawn="1"/>
        </p:nvSpPr>
        <p:spPr>
          <a:xfrm>
            <a:off x="1523835" y="444471"/>
            <a:ext cx="273248" cy="374880"/>
          </a:xfrm>
          <a:prstGeom prst="chevron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8" name="Chevron 7">
            <a:extLst>
              <a:ext uri="{FF2B5EF4-FFF2-40B4-BE49-F238E27FC236}">
                <a16:creationId xmlns:a16="http://schemas.microsoft.com/office/drawing/2014/main" id="{1ED3B586-CA00-D54C-80B7-942D6719F801}"/>
              </a:ext>
            </a:extLst>
          </p:cNvPr>
          <p:cNvSpPr/>
          <p:nvPr userDrawn="1"/>
        </p:nvSpPr>
        <p:spPr>
          <a:xfrm>
            <a:off x="1707952" y="444471"/>
            <a:ext cx="273248" cy="374880"/>
          </a:xfrm>
          <a:prstGeom prst="chevron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C60D153-582A-9B43-9CBD-D556B5FFDEC5}"/>
              </a:ext>
            </a:extLst>
          </p:cNvPr>
          <p:cNvCxnSpPr/>
          <p:nvPr userDrawn="1"/>
        </p:nvCxnSpPr>
        <p:spPr>
          <a:xfrm>
            <a:off x="-76200" y="609600"/>
            <a:ext cx="1734633" cy="13751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2 Marcador de posición de imagen">
            <a:extLst>
              <a:ext uri="{FF2B5EF4-FFF2-40B4-BE49-F238E27FC236}">
                <a16:creationId xmlns:a16="http://schemas.microsoft.com/office/drawing/2014/main" id="{B6E2CECD-B9DD-7D48-A3C2-069BE7387C7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8860" y="1086400"/>
            <a:ext cx="4081985" cy="5222919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601ECE2-E2CF-A542-B2B1-144249BCC5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86535" y="1086400"/>
            <a:ext cx="5339935" cy="5222919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8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 animBg="1"/>
      <p:bldP spid="28" grpId="0" animBg="1"/>
      <p:bldP spid="14" grpId="0"/>
      <p:bldP spid="20" grpId="0" build="p">
        <p:tmplLst>
          <p:tmpl lvl="1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_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35E98B6A-0521-5A4E-95AC-FF5E34939DFA}"/>
              </a:ext>
            </a:extLst>
          </p:cNvPr>
          <p:cNvSpPr/>
          <p:nvPr userDrawn="1"/>
        </p:nvSpPr>
        <p:spPr>
          <a:xfrm>
            <a:off x="276048" y="-29674"/>
            <a:ext cx="1705152" cy="6506674"/>
          </a:xfrm>
          <a:prstGeom prst="rect">
            <a:avLst/>
          </a:prstGeom>
          <a:solidFill>
            <a:srgbClr val="8E7FA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0955A45-3E40-0042-8AD7-77A253D8813A}"/>
              </a:ext>
            </a:extLst>
          </p:cNvPr>
          <p:cNvSpPr/>
          <p:nvPr userDrawn="1"/>
        </p:nvSpPr>
        <p:spPr>
          <a:xfrm>
            <a:off x="-284806" y="-30303"/>
            <a:ext cx="2027467" cy="6507303"/>
          </a:xfrm>
          <a:prstGeom prst="rect">
            <a:avLst/>
          </a:prstGeom>
          <a:solidFill>
            <a:srgbClr val="8E7FAE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814CAAD-483D-4C4E-AE18-F1B34AE83AF6}"/>
              </a:ext>
            </a:extLst>
          </p:cNvPr>
          <p:cNvSpPr/>
          <p:nvPr userDrawn="1"/>
        </p:nvSpPr>
        <p:spPr>
          <a:xfrm>
            <a:off x="161194" y="-30303"/>
            <a:ext cx="1340168" cy="6507304"/>
          </a:xfrm>
          <a:prstGeom prst="rect">
            <a:avLst/>
          </a:prstGeom>
          <a:solidFill>
            <a:srgbClr val="8E7FA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19" name="Título 1"/>
          <p:cNvSpPr>
            <a:spLocks noGrp="1"/>
          </p:cNvSpPr>
          <p:nvPr userDrawn="1">
            <p:ph type="ctrTitle" hasCustomPrompt="1"/>
          </p:nvPr>
        </p:nvSpPr>
        <p:spPr>
          <a:xfrm>
            <a:off x="2057400" y="383483"/>
            <a:ext cx="9372295" cy="506776"/>
          </a:xfrm>
        </p:spPr>
        <p:txBody>
          <a:bodyPr anchor="ctr">
            <a:noAutofit/>
          </a:bodyPr>
          <a:lstStyle>
            <a:lvl1pPr algn="l" defTabSz="4571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SV" sz="4000" kern="1200" baseline="0" dirty="0">
                <a:solidFill>
                  <a:schemeClr val="tx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B-HEAD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8031114-5BA7-4F11-9B7D-93C3366D98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038" y="6595561"/>
            <a:ext cx="1300212" cy="166086"/>
          </a:xfrm>
          <a:prstGeom prst="rect">
            <a:avLst/>
          </a:prstGeom>
        </p:spPr>
      </p:pic>
      <p:sp>
        <p:nvSpPr>
          <p:cNvPr id="27" name="Chevron 6">
            <a:extLst>
              <a:ext uri="{FF2B5EF4-FFF2-40B4-BE49-F238E27FC236}">
                <a16:creationId xmlns:a16="http://schemas.microsoft.com/office/drawing/2014/main" id="{DEADC4D2-BBB7-ED4C-B506-3D1B74BE6E7C}"/>
              </a:ext>
            </a:extLst>
          </p:cNvPr>
          <p:cNvSpPr/>
          <p:nvPr userDrawn="1"/>
        </p:nvSpPr>
        <p:spPr>
          <a:xfrm>
            <a:off x="1523835" y="444471"/>
            <a:ext cx="273248" cy="374880"/>
          </a:xfrm>
          <a:prstGeom prst="chevron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8" name="Chevron 7">
            <a:extLst>
              <a:ext uri="{FF2B5EF4-FFF2-40B4-BE49-F238E27FC236}">
                <a16:creationId xmlns:a16="http://schemas.microsoft.com/office/drawing/2014/main" id="{1ED3B586-CA00-D54C-80B7-942D6719F801}"/>
              </a:ext>
            </a:extLst>
          </p:cNvPr>
          <p:cNvSpPr/>
          <p:nvPr userDrawn="1"/>
        </p:nvSpPr>
        <p:spPr>
          <a:xfrm>
            <a:off x="1707952" y="444471"/>
            <a:ext cx="273248" cy="374880"/>
          </a:xfrm>
          <a:prstGeom prst="chevron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C60D153-582A-9B43-9CBD-D556B5FFDEC5}"/>
              </a:ext>
            </a:extLst>
          </p:cNvPr>
          <p:cNvCxnSpPr/>
          <p:nvPr userDrawn="1"/>
        </p:nvCxnSpPr>
        <p:spPr>
          <a:xfrm>
            <a:off x="-76200" y="609600"/>
            <a:ext cx="1734633" cy="13751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2 Marcador de posición de imagen">
            <a:extLst>
              <a:ext uri="{FF2B5EF4-FFF2-40B4-BE49-F238E27FC236}">
                <a16:creationId xmlns:a16="http://schemas.microsoft.com/office/drawing/2014/main" id="{BABD04D3-0BDF-4847-86A6-1374DC2BEBA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5550" y="1066800"/>
            <a:ext cx="3346850" cy="2561112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01B9D25-5406-CE47-94C1-FA4C12CF08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46476" y="1066800"/>
            <a:ext cx="6114795" cy="5339448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2 Marcador de posición de imagen">
            <a:extLst>
              <a:ext uri="{FF2B5EF4-FFF2-40B4-BE49-F238E27FC236}">
                <a16:creationId xmlns:a16="http://schemas.microsoft.com/office/drawing/2014/main" id="{87EF8FFD-B50D-8344-9F28-97F7D685FD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1605" y="3789040"/>
            <a:ext cx="3339696" cy="2645076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137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 animBg="1"/>
      <p:bldP spid="28" grpId="0" animBg="1"/>
      <p:bldP spid="15" grpId="0"/>
      <p:bldP spid="16" grpId="0" uiExpand="1" build="p">
        <p:tmplLst>
          <p:tmpl lvl="1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_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6CBC46E-723F-8A44-8047-4FAE0CD60A14}"/>
              </a:ext>
            </a:extLst>
          </p:cNvPr>
          <p:cNvSpPr/>
          <p:nvPr userDrawn="1"/>
        </p:nvSpPr>
        <p:spPr>
          <a:xfrm>
            <a:off x="276048" y="-29674"/>
            <a:ext cx="1705152" cy="6506674"/>
          </a:xfrm>
          <a:prstGeom prst="rect">
            <a:avLst/>
          </a:prstGeom>
          <a:solidFill>
            <a:srgbClr val="8E7FA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FD51A89-6313-4B47-9BBD-18C5E78CB68F}"/>
              </a:ext>
            </a:extLst>
          </p:cNvPr>
          <p:cNvSpPr/>
          <p:nvPr userDrawn="1"/>
        </p:nvSpPr>
        <p:spPr>
          <a:xfrm>
            <a:off x="-284806" y="-30303"/>
            <a:ext cx="2027467" cy="6507303"/>
          </a:xfrm>
          <a:prstGeom prst="rect">
            <a:avLst/>
          </a:prstGeom>
          <a:solidFill>
            <a:srgbClr val="8E7FAE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3204D75-6F90-FF43-942D-D1A1A25D40F0}"/>
              </a:ext>
            </a:extLst>
          </p:cNvPr>
          <p:cNvSpPr/>
          <p:nvPr userDrawn="1"/>
        </p:nvSpPr>
        <p:spPr>
          <a:xfrm>
            <a:off x="161194" y="-30303"/>
            <a:ext cx="1340168" cy="6507304"/>
          </a:xfrm>
          <a:prstGeom prst="rect">
            <a:avLst/>
          </a:prstGeom>
          <a:solidFill>
            <a:srgbClr val="8E7FA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19" name="Título 1"/>
          <p:cNvSpPr>
            <a:spLocks noGrp="1"/>
          </p:cNvSpPr>
          <p:nvPr>
            <p:ph type="ctrTitle" hasCustomPrompt="1"/>
          </p:nvPr>
        </p:nvSpPr>
        <p:spPr>
          <a:xfrm>
            <a:off x="2057400" y="383483"/>
            <a:ext cx="9372295" cy="506776"/>
          </a:xfrm>
        </p:spPr>
        <p:txBody>
          <a:bodyPr anchor="ctr">
            <a:noAutofit/>
          </a:bodyPr>
          <a:lstStyle>
            <a:lvl1pPr algn="l" defTabSz="4571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SV" sz="4000" kern="1200" baseline="0" dirty="0">
                <a:solidFill>
                  <a:schemeClr val="tx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B-HEAD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8031114-5BA7-4F11-9B7D-93C3366D98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038" y="6595561"/>
            <a:ext cx="1300212" cy="166086"/>
          </a:xfrm>
          <a:prstGeom prst="rect">
            <a:avLst/>
          </a:prstGeom>
        </p:spPr>
      </p:pic>
      <p:sp>
        <p:nvSpPr>
          <p:cNvPr id="18" name="Chevron 6">
            <a:extLst>
              <a:ext uri="{FF2B5EF4-FFF2-40B4-BE49-F238E27FC236}">
                <a16:creationId xmlns:a16="http://schemas.microsoft.com/office/drawing/2014/main" id="{B528F6B4-FA4B-4925-9887-F4712FFC25C7}"/>
              </a:ext>
            </a:extLst>
          </p:cNvPr>
          <p:cNvSpPr/>
          <p:nvPr userDrawn="1"/>
        </p:nvSpPr>
        <p:spPr>
          <a:xfrm>
            <a:off x="1523835" y="444471"/>
            <a:ext cx="273248" cy="374880"/>
          </a:xfrm>
          <a:prstGeom prst="chevron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1" name="Chevron 7">
            <a:extLst>
              <a:ext uri="{FF2B5EF4-FFF2-40B4-BE49-F238E27FC236}">
                <a16:creationId xmlns:a16="http://schemas.microsoft.com/office/drawing/2014/main" id="{BCFF5649-BA20-4F7D-8263-062FF73030E3}"/>
              </a:ext>
            </a:extLst>
          </p:cNvPr>
          <p:cNvSpPr/>
          <p:nvPr userDrawn="1"/>
        </p:nvSpPr>
        <p:spPr>
          <a:xfrm>
            <a:off x="1707952" y="444471"/>
            <a:ext cx="273248" cy="374880"/>
          </a:xfrm>
          <a:prstGeom prst="chevron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BB7C834-D758-46F0-8FCD-CB93392FAED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57399" y="1026305"/>
            <a:ext cx="9372295" cy="354998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/>
            </a:lvl1pPr>
          </a:lstStyle>
          <a:p>
            <a:pPr lvl="0"/>
            <a:r>
              <a:rPr lang="en-US" dirty="0"/>
              <a:t>C-HEAD: D-HEAD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-76200" y="609600"/>
            <a:ext cx="1734633" cy="13751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616450B9-F51F-9541-944F-68189821856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057399" y="1524000"/>
            <a:ext cx="2019300" cy="21581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5432D861-A0A9-BC4C-9D58-052B76CADC6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09646" y="1524000"/>
            <a:ext cx="2019300" cy="21581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89F4C934-3F91-3346-B998-D3D5BE263EF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561893" y="1524000"/>
            <a:ext cx="2019300" cy="21581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305FF5C7-F804-3743-B7A3-2409237A253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838687" y="1524000"/>
            <a:ext cx="2019300" cy="21581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Picture Placeholder 6">
            <a:extLst>
              <a:ext uri="{FF2B5EF4-FFF2-40B4-BE49-F238E27FC236}">
                <a16:creationId xmlns:a16="http://schemas.microsoft.com/office/drawing/2014/main" id="{432974F6-072B-D046-B6B5-9F4211342D4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057399" y="3886711"/>
            <a:ext cx="2019300" cy="21581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7" name="Picture Placeholder 6">
            <a:extLst>
              <a:ext uri="{FF2B5EF4-FFF2-40B4-BE49-F238E27FC236}">
                <a16:creationId xmlns:a16="http://schemas.microsoft.com/office/drawing/2014/main" id="{F1634024-4A65-A740-9958-7D8E67E86332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309646" y="3886711"/>
            <a:ext cx="2019300" cy="21581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7BA1EF08-A87A-8D48-9ED9-8E337D778AD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561893" y="3886711"/>
            <a:ext cx="2019300" cy="21581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9" name="Picture Placeholder 6">
            <a:extLst>
              <a:ext uri="{FF2B5EF4-FFF2-40B4-BE49-F238E27FC236}">
                <a16:creationId xmlns:a16="http://schemas.microsoft.com/office/drawing/2014/main" id="{3DEE3C2A-A365-D64D-AFF5-60AF250ECCE7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838687" y="3886711"/>
            <a:ext cx="2019300" cy="21581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745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repeatCount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repeatCount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repeatCount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repeatCount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repeatCount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repeatCount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repeatCount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8" grpId="0" animBg="1"/>
      <p:bldP spid="21" grpId="0" animBg="1"/>
      <p:bldP spid="13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/>
      <p:bldP spid="14" grpId="0"/>
      <p:bldP spid="16" grpId="0"/>
      <p:bldP spid="25" grpId="0"/>
      <p:bldP spid="26" grpId="0"/>
      <p:bldP spid="27" grpId="0"/>
      <p:bldP spid="28" grpId="0"/>
      <p:bldP spid="29" grpId="0"/>
    </p:bldLst>
  </p:timing>
  <p:extLst>
    <p:ext uri="{DCECCB84-F9BA-43D5-87BE-67443E8EF086}">
      <p15:sldGuideLst xmlns:p15="http://schemas.microsoft.com/office/powerpoint/2012/main">
        <p15:guide id="1" orient="horz" pos="4080">
          <p15:clr>
            <a:srgbClr val="FBAE40"/>
          </p15:clr>
        </p15:guide>
        <p15:guide id="2" pos="129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8031114-5BA7-4F11-9B7D-93C3366D98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6520" y="6593284"/>
            <a:ext cx="1300212" cy="166086"/>
          </a:xfrm>
          <a:prstGeom prst="rect">
            <a:avLst/>
          </a:prstGeom>
        </p:spPr>
      </p:pic>
      <p:sp>
        <p:nvSpPr>
          <p:cNvPr id="16" name="EDITABLE lesson number">
            <a:extLst>
              <a:ext uri="{FF2B5EF4-FFF2-40B4-BE49-F238E27FC236}">
                <a16:creationId xmlns:a16="http://schemas.microsoft.com/office/drawing/2014/main" id="{51549491-4A19-44C7-AA17-BAF0273F1D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09959" y="413665"/>
            <a:ext cx="2657673" cy="350836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xxxx.x</a:t>
            </a:r>
            <a:endParaRPr lang="en-US" dirty="0"/>
          </a:p>
        </p:txBody>
      </p:sp>
      <p:sp>
        <p:nvSpPr>
          <p:cNvPr id="18" name="EDITABLE lesson name">
            <a:extLst>
              <a:ext uri="{FF2B5EF4-FFF2-40B4-BE49-F238E27FC236}">
                <a16:creationId xmlns:a16="http://schemas.microsoft.com/office/drawing/2014/main" id="{827E1F00-954D-423D-9F7F-1AA09625C8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09959" y="841594"/>
            <a:ext cx="3601773" cy="231409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40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CHANGE LESSON NAME</a:t>
            </a:r>
          </a:p>
        </p:txBody>
      </p:sp>
      <p:sp>
        <p:nvSpPr>
          <p:cNvPr id="20" name="EDITABLE bullet points">
            <a:extLst>
              <a:ext uri="{FF2B5EF4-FFF2-40B4-BE49-F238E27FC236}">
                <a16:creationId xmlns:a16="http://schemas.microsoft.com/office/drawing/2014/main" id="{9DC08B4B-3DAC-4819-BA4F-31E25EDF76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09959" y="3338990"/>
            <a:ext cx="3601773" cy="2918928"/>
          </a:xfrm>
        </p:spPr>
        <p:txBody>
          <a:bodyPr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 typeface="Arial" panose="020B0604020202020204" pitchFamily="34" charset="0"/>
              <a:buChar char="•"/>
              <a:tabLst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intro paragraph</a:t>
            </a:r>
          </a:p>
          <a:p>
            <a:pPr lvl="0"/>
            <a:r>
              <a:rPr lang="en-US" dirty="0"/>
              <a:t>Add intro paragraph</a:t>
            </a:r>
          </a:p>
          <a:p>
            <a:pPr lvl="0"/>
            <a:r>
              <a:rPr lang="en-US" dirty="0"/>
              <a:t>Add</a:t>
            </a:r>
          </a:p>
          <a:p>
            <a:pPr lvl="0"/>
            <a:r>
              <a:rPr lang="en-US" dirty="0"/>
              <a:t>Add</a:t>
            </a:r>
          </a:p>
          <a:p>
            <a:pPr lvl="0"/>
            <a:r>
              <a:rPr lang="en-US" dirty="0"/>
              <a:t>Add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497" b="24198"/>
          <a:stretch/>
        </p:blipFill>
        <p:spPr>
          <a:xfrm>
            <a:off x="-897261" y="-30304"/>
            <a:ext cx="7645605" cy="696107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5EDE073-0D59-EC4F-B1D4-082C5D27D744}"/>
              </a:ext>
            </a:extLst>
          </p:cNvPr>
          <p:cNvSpPr/>
          <p:nvPr userDrawn="1"/>
        </p:nvSpPr>
        <p:spPr>
          <a:xfrm>
            <a:off x="6161799" y="-29675"/>
            <a:ext cx="1705152" cy="6960445"/>
          </a:xfrm>
          <a:prstGeom prst="rect">
            <a:avLst/>
          </a:prstGeom>
          <a:solidFill>
            <a:srgbClr val="B9D9EB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767DA6F-F589-294E-AE8A-F32931A0DBFA}"/>
              </a:ext>
            </a:extLst>
          </p:cNvPr>
          <p:cNvSpPr/>
          <p:nvPr userDrawn="1"/>
        </p:nvSpPr>
        <p:spPr>
          <a:xfrm>
            <a:off x="5600945" y="-30303"/>
            <a:ext cx="2027467" cy="6969694"/>
          </a:xfrm>
          <a:prstGeom prst="rect">
            <a:avLst/>
          </a:prstGeom>
          <a:solidFill>
            <a:srgbClr val="B9D9EB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E7D384E-C3FD-FA4D-A7B2-48113333E521}"/>
              </a:ext>
            </a:extLst>
          </p:cNvPr>
          <p:cNvSpPr/>
          <p:nvPr userDrawn="1"/>
        </p:nvSpPr>
        <p:spPr>
          <a:xfrm>
            <a:off x="6046945" y="-30304"/>
            <a:ext cx="1340168" cy="6969694"/>
          </a:xfrm>
          <a:prstGeom prst="rect">
            <a:avLst/>
          </a:prstGeom>
          <a:solidFill>
            <a:srgbClr val="B9D9EB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90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 bldLvl="5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hevron 6">
            <a:extLst>
              <a:ext uri="{FF2B5EF4-FFF2-40B4-BE49-F238E27FC236}">
                <a16:creationId xmlns:a16="http://schemas.microsoft.com/office/drawing/2014/main" id="{B528F6B4-FA4B-4925-9887-F4712FFC25C7}"/>
              </a:ext>
            </a:extLst>
          </p:cNvPr>
          <p:cNvSpPr/>
          <p:nvPr userDrawn="1"/>
        </p:nvSpPr>
        <p:spPr>
          <a:xfrm>
            <a:off x="794507" y="452742"/>
            <a:ext cx="273248" cy="374880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1" name="Chevron 7">
            <a:extLst>
              <a:ext uri="{FF2B5EF4-FFF2-40B4-BE49-F238E27FC236}">
                <a16:creationId xmlns:a16="http://schemas.microsoft.com/office/drawing/2014/main" id="{BCFF5649-BA20-4F7D-8263-062FF73030E3}"/>
              </a:ext>
            </a:extLst>
          </p:cNvPr>
          <p:cNvSpPr/>
          <p:nvPr userDrawn="1"/>
        </p:nvSpPr>
        <p:spPr>
          <a:xfrm>
            <a:off x="975155" y="452742"/>
            <a:ext cx="273248" cy="374880"/>
          </a:xfrm>
          <a:prstGeom prst="chevron">
            <a:avLst/>
          </a:prstGeom>
          <a:solidFill>
            <a:srgbClr val="F158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2" name="2 Marcador de posición de imagen">
            <a:extLst>
              <a:ext uri="{FF2B5EF4-FFF2-40B4-BE49-F238E27FC236}">
                <a16:creationId xmlns:a16="http://schemas.microsoft.com/office/drawing/2014/main" id="{2AA2A9B2-971B-4B16-A135-741D4FC8311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 flipH="1">
            <a:off x="1278882" y="1752600"/>
            <a:ext cx="8779518" cy="4684286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BB7C834-D758-46F0-8FCD-CB93392FAED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73265" y="1066800"/>
            <a:ext cx="8785136" cy="47925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/>
            </a:lvl1pPr>
          </a:lstStyle>
          <a:p>
            <a:pPr lvl="0"/>
            <a:r>
              <a:rPr lang="en-US" dirty="0"/>
              <a:t>C-HEAD: D-HEAD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351" y="638690"/>
            <a:ext cx="931131" cy="1492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ítulo 1"/>
          <p:cNvSpPr>
            <a:spLocks noGrp="1"/>
          </p:cNvSpPr>
          <p:nvPr>
            <p:ph type="ctrTitle" hasCustomPrompt="1"/>
          </p:nvPr>
        </p:nvSpPr>
        <p:spPr>
          <a:xfrm>
            <a:off x="1269093" y="401944"/>
            <a:ext cx="8789308" cy="506776"/>
          </a:xfrm>
        </p:spPr>
        <p:txBody>
          <a:bodyPr anchor="ctr">
            <a:noAutofit/>
          </a:bodyPr>
          <a:lstStyle>
            <a:lvl1pPr algn="l" defTabSz="4571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SV" sz="4000" kern="1200" baseline="0" dirty="0">
                <a:solidFill>
                  <a:schemeClr val="tx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B-HEAD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08F2FF-DF6C-9A42-A17E-BCD865C14C6B}"/>
              </a:ext>
            </a:extLst>
          </p:cNvPr>
          <p:cNvSpPr/>
          <p:nvPr userDrawn="1"/>
        </p:nvSpPr>
        <p:spPr>
          <a:xfrm>
            <a:off x="10730348" y="-29675"/>
            <a:ext cx="1705152" cy="6960445"/>
          </a:xfrm>
          <a:prstGeom prst="rect">
            <a:avLst/>
          </a:prstGeom>
          <a:solidFill>
            <a:srgbClr val="EC876D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4EBFAF-2A49-3641-9854-72AB56CE5F4C}"/>
              </a:ext>
            </a:extLst>
          </p:cNvPr>
          <p:cNvSpPr/>
          <p:nvPr userDrawn="1"/>
        </p:nvSpPr>
        <p:spPr>
          <a:xfrm>
            <a:off x="10169494" y="-30303"/>
            <a:ext cx="2027467" cy="6969694"/>
          </a:xfrm>
          <a:prstGeom prst="rect">
            <a:avLst/>
          </a:prstGeom>
          <a:solidFill>
            <a:srgbClr val="EC876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BE3B1A-A156-5542-9811-2B33EA6C75B1}"/>
              </a:ext>
            </a:extLst>
          </p:cNvPr>
          <p:cNvSpPr/>
          <p:nvPr userDrawn="1"/>
        </p:nvSpPr>
        <p:spPr>
          <a:xfrm>
            <a:off x="10512450" y="-30304"/>
            <a:ext cx="1340168" cy="6969694"/>
          </a:xfrm>
          <a:prstGeom prst="rect">
            <a:avLst/>
          </a:prstGeom>
          <a:solidFill>
            <a:srgbClr val="EC876D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8031114-5BA7-4F11-9B7D-93C3366D98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038" y="6595561"/>
            <a:ext cx="1300212" cy="1660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231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2" grpId="0"/>
      <p:bldP spid="13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hevron 6">
            <a:extLst>
              <a:ext uri="{FF2B5EF4-FFF2-40B4-BE49-F238E27FC236}">
                <a16:creationId xmlns:a16="http://schemas.microsoft.com/office/drawing/2014/main" id="{B528F6B4-FA4B-4925-9887-F4712FFC25C7}"/>
              </a:ext>
            </a:extLst>
          </p:cNvPr>
          <p:cNvSpPr/>
          <p:nvPr userDrawn="1"/>
        </p:nvSpPr>
        <p:spPr>
          <a:xfrm>
            <a:off x="794507" y="452742"/>
            <a:ext cx="273248" cy="374880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1" name="Chevron 7">
            <a:extLst>
              <a:ext uri="{FF2B5EF4-FFF2-40B4-BE49-F238E27FC236}">
                <a16:creationId xmlns:a16="http://schemas.microsoft.com/office/drawing/2014/main" id="{BCFF5649-BA20-4F7D-8263-062FF73030E3}"/>
              </a:ext>
            </a:extLst>
          </p:cNvPr>
          <p:cNvSpPr/>
          <p:nvPr userDrawn="1"/>
        </p:nvSpPr>
        <p:spPr>
          <a:xfrm>
            <a:off x="975155" y="452742"/>
            <a:ext cx="273248" cy="374880"/>
          </a:xfrm>
          <a:prstGeom prst="chevron">
            <a:avLst/>
          </a:prstGeom>
          <a:solidFill>
            <a:srgbClr val="F158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2" name="2 Marcador de posición de imagen">
            <a:extLst>
              <a:ext uri="{FF2B5EF4-FFF2-40B4-BE49-F238E27FC236}">
                <a16:creationId xmlns:a16="http://schemas.microsoft.com/office/drawing/2014/main" id="{2AA2A9B2-971B-4B16-A135-741D4FC8311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 flipH="1">
            <a:off x="1278882" y="1752600"/>
            <a:ext cx="4355579" cy="4684286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BB7C834-D758-46F0-8FCD-CB93392FAED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73265" y="1066800"/>
            <a:ext cx="8785136" cy="47925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/>
            </a:lvl1pPr>
          </a:lstStyle>
          <a:p>
            <a:pPr lvl="0"/>
            <a:r>
              <a:rPr lang="en-US" dirty="0"/>
              <a:t>C-HEAD: D-HEAD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351" y="638690"/>
            <a:ext cx="931131" cy="1492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ítulo 1"/>
          <p:cNvSpPr>
            <a:spLocks noGrp="1"/>
          </p:cNvSpPr>
          <p:nvPr>
            <p:ph type="ctrTitle" hasCustomPrompt="1"/>
          </p:nvPr>
        </p:nvSpPr>
        <p:spPr>
          <a:xfrm>
            <a:off x="1269093" y="401944"/>
            <a:ext cx="8789308" cy="506776"/>
          </a:xfrm>
        </p:spPr>
        <p:txBody>
          <a:bodyPr anchor="ctr">
            <a:noAutofit/>
          </a:bodyPr>
          <a:lstStyle>
            <a:lvl1pPr algn="l" defTabSz="4571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SV" sz="4000" kern="1200" baseline="0" dirty="0">
                <a:solidFill>
                  <a:schemeClr val="tx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B-HEAD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08F2FF-DF6C-9A42-A17E-BCD865C14C6B}"/>
              </a:ext>
            </a:extLst>
          </p:cNvPr>
          <p:cNvSpPr/>
          <p:nvPr userDrawn="1"/>
        </p:nvSpPr>
        <p:spPr>
          <a:xfrm>
            <a:off x="10730348" y="-29675"/>
            <a:ext cx="1705152" cy="6960445"/>
          </a:xfrm>
          <a:prstGeom prst="rect">
            <a:avLst/>
          </a:prstGeom>
          <a:solidFill>
            <a:srgbClr val="EC876D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4EBFAF-2A49-3641-9854-72AB56CE5F4C}"/>
              </a:ext>
            </a:extLst>
          </p:cNvPr>
          <p:cNvSpPr/>
          <p:nvPr userDrawn="1"/>
        </p:nvSpPr>
        <p:spPr>
          <a:xfrm>
            <a:off x="10169494" y="-30303"/>
            <a:ext cx="2027467" cy="6969694"/>
          </a:xfrm>
          <a:prstGeom prst="rect">
            <a:avLst/>
          </a:prstGeom>
          <a:solidFill>
            <a:srgbClr val="EC876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BE3B1A-A156-5542-9811-2B33EA6C75B1}"/>
              </a:ext>
            </a:extLst>
          </p:cNvPr>
          <p:cNvSpPr/>
          <p:nvPr userDrawn="1"/>
        </p:nvSpPr>
        <p:spPr>
          <a:xfrm>
            <a:off x="10512450" y="-30304"/>
            <a:ext cx="1340168" cy="6969694"/>
          </a:xfrm>
          <a:prstGeom prst="rect">
            <a:avLst/>
          </a:prstGeom>
          <a:solidFill>
            <a:srgbClr val="EC876D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16" name="2 Marcador de posición de imagen">
            <a:extLst>
              <a:ext uri="{FF2B5EF4-FFF2-40B4-BE49-F238E27FC236}">
                <a16:creationId xmlns:a16="http://schemas.microsoft.com/office/drawing/2014/main" id="{1B9F3E10-C95B-AB45-B0E6-FAFCB29CF32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 flipH="1">
            <a:off x="5826093" y="1752600"/>
            <a:ext cx="4234452" cy="4684286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8031114-5BA7-4F11-9B7D-93C3366D98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038" y="6595561"/>
            <a:ext cx="1300212" cy="1660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142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2" grpId="0"/>
      <p:bldP spid="13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/>
      <p:bldP spid="16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_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1433CCD-814D-D244-BEFA-87B14C44655B}"/>
              </a:ext>
            </a:extLst>
          </p:cNvPr>
          <p:cNvSpPr/>
          <p:nvPr userDrawn="1"/>
        </p:nvSpPr>
        <p:spPr>
          <a:xfrm>
            <a:off x="10730348" y="-29675"/>
            <a:ext cx="1705152" cy="6960445"/>
          </a:xfrm>
          <a:prstGeom prst="rect">
            <a:avLst/>
          </a:prstGeom>
          <a:solidFill>
            <a:srgbClr val="EC876D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239538-565B-5D44-AC55-6EF3857FD5F2}"/>
              </a:ext>
            </a:extLst>
          </p:cNvPr>
          <p:cNvSpPr/>
          <p:nvPr userDrawn="1"/>
        </p:nvSpPr>
        <p:spPr>
          <a:xfrm>
            <a:off x="10169494" y="-30303"/>
            <a:ext cx="2027467" cy="6969694"/>
          </a:xfrm>
          <a:prstGeom prst="rect">
            <a:avLst/>
          </a:prstGeom>
          <a:solidFill>
            <a:srgbClr val="EC876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6D2B8DA-BD2A-DE41-9EC7-8B267E4D3B18}"/>
              </a:ext>
            </a:extLst>
          </p:cNvPr>
          <p:cNvSpPr/>
          <p:nvPr userDrawn="1"/>
        </p:nvSpPr>
        <p:spPr>
          <a:xfrm>
            <a:off x="10512450" y="-30304"/>
            <a:ext cx="1340168" cy="6969694"/>
          </a:xfrm>
          <a:prstGeom prst="rect">
            <a:avLst/>
          </a:prstGeom>
          <a:solidFill>
            <a:srgbClr val="EC876D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8031114-5BA7-4F11-9B7D-93C3366D98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038" y="6595561"/>
            <a:ext cx="1300212" cy="166086"/>
          </a:xfrm>
          <a:prstGeom prst="rect">
            <a:avLst/>
          </a:prstGeom>
        </p:spPr>
      </p:pic>
      <p:sp>
        <p:nvSpPr>
          <p:cNvPr id="18" name="Chevron 6">
            <a:extLst>
              <a:ext uri="{FF2B5EF4-FFF2-40B4-BE49-F238E27FC236}">
                <a16:creationId xmlns:a16="http://schemas.microsoft.com/office/drawing/2014/main" id="{B528F6B4-FA4B-4925-9887-F4712FFC25C7}"/>
              </a:ext>
            </a:extLst>
          </p:cNvPr>
          <p:cNvSpPr/>
          <p:nvPr userDrawn="1"/>
        </p:nvSpPr>
        <p:spPr>
          <a:xfrm>
            <a:off x="794507" y="452742"/>
            <a:ext cx="273248" cy="374880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1" name="Chevron 7">
            <a:extLst>
              <a:ext uri="{FF2B5EF4-FFF2-40B4-BE49-F238E27FC236}">
                <a16:creationId xmlns:a16="http://schemas.microsoft.com/office/drawing/2014/main" id="{BCFF5649-BA20-4F7D-8263-062FF73030E3}"/>
              </a:ext>
            </a:extLst>
          </p:cNvPr>
          <p:cNvSpPr/>
          <p:nvPr userDrawn="1"/>
        </p:nvSpPr>
        <p:spPr>
          <a:xfrm>
            <a:off x="975155" y="452742"/>
            <a:ext cx="273248" cy="374880"/>
          </a:xfrm>
          <a:prstGeom prst="chevron">
            <a:avLst/>
          </a:prstGeom>
          <a:solidFill>
            <a:srgbClr val="F158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2" name="2 Marcador de posición de imagen">
            <a:extLst>
              <a:ext uri="{FF2B5EF4-FFF2-40B4-BE49-F238E27FC236}">
                <a16:creationId xmlns:a16="http://schemas.microsoft.com/office/drawing/2014/main" id="{2AA2A9B2-971B-4B16-A135-741D4FC8311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 flipH="1">
            <a:off x="6529805" y="1223797"/>
            <a:ext cx="5191819" cy="4684286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BB7C834-D758-46F0-8FCD-CB93392FAED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5035" y="1223796"/>
            <a:ext cx="5808988" cy="35560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/>
            </a:lvl1pPr>
          </a:lstStyle>
          <a:p>
            <a:pPr lvl="0"/>
            <a:r>
              <a:rPr lang="en-US" dirty="0"/>
              <a:t>C-HEAD: D-HEAD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E8BF8175-8009-4B55-81CC-17CB01B518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5035" y="1793156"/>
            <a:ext cx="5765583" cy="4114926"/>
          </a:xfrm>
        </p:spPr>
        <p:txBody>
          <a:bodyPr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, mi at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, </a:t>
            </a:r>
            <a:r>
              <a:rPr lang="en-US" dirty="0" err="1"/>
              <a:t>turpis</a:t>
            </a:r>
            <a:r>
              <a:rPr lang="en-US" dirty="0"/>
              <a:t> dolor </a:t>
            </a:r>
            <a:r>
              <a:rPr lang="en-US" dirty="0" err="1"/>
              <a:t>faucibus</a:t>
            </a:r>
            <a:r>
              <a:rPr lang="en-US" dirty="0"/>
              <a:t> magna, non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Lorem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351" y="638690"/>
            <a:ext cx="931131" cy="1492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ítulo 1"/>
          <p:cNvSpPr>
            <a:spLocks noGrp="1"/>
          </p:cNvSpPr>
          <p:nvPr>
            <p:ph type="ctrTitle" hasCustomPrompt="1"/>
          </p:nvPr>
        </p:nvSpPr>
        <p:spPr>
          <a:xfrm>
            <a:off x="1269092" y="401944"/>
            <a:ext cx="8763427" cy="506776"/>
          </a:xfrm>
        </p:spPr>
        <p:txBody>
          <a:bodyPr anchor="ctr">
            <a:noAutofit/>
          </a:bodyPr>
          <a:lstStyle>
            <a:lvl1pPr algn="l" defTabSz="4571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SV" sz="4000" kern="1200" baseline="0" dirty="0">
                <a:solidFill>
                  <a:schemeClr val="tx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B-HEAD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423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2" grpId="0"/>
      <p:bldP spid="13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5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_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1433CCD-814D-D244-BEFA-87B14C44655B}"/>
              </a:ext>
            </a:extLst>
          </p:cNvPr>
          <p:cNvSpPr/>
          <p:nvPr userDrawn="1"/>
        </p:nvSpPr>
        <p:spPr>
          <a:xfrm>
            <a:off x="10730348" y="-29675"/>
            <a:ext cx="1705152" cy="6960445"/>
          </a:xfrm>
          <a:prstGeom prst="rect">
            <a:avLst/>
          </a:prstGeom>
          <a:solidFill>
            <a:srgbClr val="EC876D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239538-565B-5D44-AC55-6EF3857FD5F2}"/>
              </a:ext>
            </a:extLst>
          </p:cNvPr>
          <p:cNvSpPr/>
          <p:nvPr userDrawn="1"/>
        </p:nvSpPr>
        <p:spPr>
          <a:xfrm>
            <a:off x="10169494" y="-30303"/>
            <a:ext cx="2027467" cy="6969694"/>
          </a:xfrm>
          <a:prstGeom prst="rect">
            <a:avLst/>
          </a:prstGeom>
          <a:solidFill>
            <a:srgbClr val="EC876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6D2B8DA-BD2A-DE41-9EC7-8B267E4D3B18}"/>
              </a:ext>
            </a:extLst>
          </p:cNvPr>
          <p:cNvSpPr/>
          <p:nvPr userDrawn="1"/>
        </p:nvSpPr>
        <p:spPr>
          <a:xfrm>
            <a:off x="10512450" y="-30304"/>
            <a:ext cx="1340168" cy="6969694"/>
          </a:xfrm>
          <a:prstGeom prst="rect">
            <a:avLst/>
          </a:prstGeom>
          <a:solidFill>
            <a:srgbClr val="EC876D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8031114-5BA7-4F11-9B7D-93C3366D98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038" y="6595561"/>
            <a:ext cx="1300212" cy="166086"/>
          </a:xfrm>
          <a:prstGeom prst="rect">
            <a:avLst/>
          </a:prstGeom>
        </p:spPr>
      </p:pic>
      <p:sp>
        <p:nvSpPr>
          <p:cNvPr id="18" name="Chevron 6">
            <a:extLst>
              <a:ext uri="{FF2B5EF4-FFF2-40B4-BE49-F238E27FC236}">
                <a16:creationId xmlns:a16="http://schemas.microsoft.com/office/drawing/2014/main" id="{B528F6B4-FA4B-4925-9887-F4712FFC25C7}"/>
              </a:ext>
            </a:extLst>
          </p:cNvPr>
          <p:cNvSpPr/>
          <p:nvPr userDrawn="1"/>
        </p:nvSpPr>
        <p:spPr>
          <a:xfrm>
            <a:off x="794507" y="452742"/>
            <a:ext cx="273248" cy="374880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1" name="Chevron 7">
            <a:extLst>
              <a:ext uri="{FF2B5EF4-FFF2-40B4-BE49-F238E27FC236}">
                <a16:creationId xmlns:a16="http://schemas.microsoft.com/office/drawing/2014/main" id="{BCFF5649-BA20-4F7D-8263-062FF73030E3}"/>
              </a:ext>
            </a:extLst>
          </p:cNvPr>
          <p:cNvSpPr/>
          <p:nvPr userDrawn="1"/>
        </p:nvSpPr>
        <p:spPr>
          <a:xfrm>
            <a:off x="975155" y="452742"/>
            <a:ext cx="273248" cy="374880"/>
          </a:xfrm>
          <a:prstGeom prst="chevron">
            <a:avLst/>
          </a:prstGeom>
          <a:solidFill>
            <a:srgbClr val="F158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2" name="2 Marcador de posición de imagen">
            <a:extLst>
              <a:ext uri="{FF2B5EF4-FFF2-40B4-BE49-F238E27FC236}">
                <a16:creationId xmlns:a16="http://schemas.microsoft.com/office/drawing/2014/main" id="{2AA2A9B2-971B-4B16-A135-741D4FC8311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 flipH="1">
            <a:off x="6529805" y="1223797"/>
            <a:ext cx="5191819" cy="4684286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E8BF8175-8009-4B55-81CC-17CB01B5183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5035" y="1223797"/>
            <a:ext cx="5765583" cy="4684285"/>
          </a:xfrm>
        </p:spPr>
        <p:txBody>
          <a:bodyPr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351" y="638690"/>
            <a:ext cx="931131" cy="1492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ítulo 1"/>
          <p:cNvSpPr>
            <a:spLocks noGrp="1"/>
          </p:cNvSpPr>
          <p:nvPr>
            <p:ph type="ctrTitle" hasCustomPrompt="1"/>
          </p:nvPr>
        </p:nvSpPr>
        <p:spPr>
          <a:xfrm>
            <a:off x="1269092" y="401944"/>
            <a:ext cx="8763427" cy="506776"/>
          </a:xfrm>
        </p:spPr>
        <p:txBody>
          <a:bodyPr anchor="ctr">
            <a:noAutofit/>
          </a:bodyPr>
          <a:lstStyle>
            <a:lvl1pPr algn="l" defTabSz="4571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SV" sz="4000" kern="1200" baseline="0" dirty="0">
                <a:solidFill>
                  <a:schemeClr val="tx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B-HEAD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844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2" grpId="0"/>
      <p:bldP spid="14" grpId="0" build="p" bldLvl="5">
        <p:tmplLst>
          <p:tmpl lvl="1">
            <p:tnLst>
              <p:par>
                <p:cTn presetID="1" presetClass="entr" presetSubtype="0" fill="hold" nodeType="click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5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_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1433CCD-814D-D244-BEFA-87B14C44655B}"/>
              </a:ext>
            </a:extLst>
          </p:cNvPr>
          <p:cNvSpPr/>
          <p:nvPr userDrawn="1"/>
        </p:nvSpPr>
        <p:spPr>
          <a:xfrm>
            <a:off x="10730348" y="-29675"/>
            <a:ext cx="1705152" cy="6960445"/>
          </a:xfrm>
          <a:prstGeom prst="rect">
            <a:avLst/>
          </a:prstGeom>
          <a:solidFill>
            <a:srgbClr val="EC876D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239538-565B-5D44-AC55-6EF3857FD5F2}"/>
              </a:ext>
            </a:extLst>
          </p:cNvPr>
          <p:cNvSpPr/>
          <p:nvPr userDrawn="1"/>
        </p:nvSpPr>
        <p:spPr>
          <a:xfrm>
            <a:off x="10169494" y="-30303"/>
            <a:ext cx="2027467" cy="6969694"/>
          </a:xfrm>
          <a:prstGeom prst="rect">
            <a:avLst/>
          </a:prstGeom>
          <a:solidFill>
            <a:srgbClr val="EC876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6D2B8DA-BD2A-DE41-9EC7-8B267E4D3B18}"/>
              </a:ext>
            </a:extLst>
          </p:cNvPr>
          <p:cNvSpPr/>
          <p:nvPr userDrawn="1"/>
        </p:nvSpPr>
        <p:spPr>
          <a:xfrm>
            <a:off x="10512450" y="-30304"/>
            <a:ext cx="1340168" cy="6969694"/>
          </a:xfrm>
          <a:prstGeom prst="rect">
            <a:avLst/>
          </a:prstGeom>
          <a:solidFill>
            <a:srgbClr val="EC876D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8031114-5BA7-4F11-9B7D-93C3366D98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038" y="6595561"/>
            <a:ext cx="1300212" cy="166086"/>
          </a:xfrm>
          <a:prstGeom prst="rect">
            <a:avLst/>
          </a:prstGeom>
        </p:spPr>
      </p:pic>
      <p:sp>
        <p:nvSpPr>
          <p:cNvPr id="18" name="Chevron 6">
            <a:extLst>
              <a:ext uri="{FF2B5EF4-FFF2-40B4-BE49-F238E27FC236}">
                <a16:creationId xmlns:a16="http://schemas.microsoft.com/office/drawing/2014/main" id="{B528F6B4-FA4B-4925-9887-F4712FFC25C7}"/>
              </a:ext>
            </a:extLst>
          </p:cNvPr>
          <p:cNvSpPr/>
          <p:nvPr userDrawn="1"/>
        </p:nvSpPr>
        <p:spPr>
          <a:xfrm>
            <a:off x="794507" y="452742"/>
            <a:ext cx="273248" cy="374880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1" name="Chevron 7">
            <a:extLst>
              <a:ext uri="{FF2B5EF4-FFF2-40B4-BE49-F238E27FC236}">
                <a16:creationId xmlns:a16="http://schemas.microsoft.com/office/drawing/2014/main" id="{BCFF5649-BA20-4F7D-8263-062FF73030E3}"/>
              </a:ext>
            </a:extLst>
          </p:cNvPr>
          <p:cNvSpPr/>
          <p:nvPr userDrawn="1"/>
        </p:nvSpPr>
        <p:spPr>
          <a:xfrm>
            <a:off x="975155" y="452742"/>
            <a:ext cx="273248" cy="374880"/>
          </a:xfrm>
          <a:prstGeom prst="chevron">
            <a:avLst/>
          </a:prstGeom>
          <a:solidFill>
            <a:srgbClr val="F158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E8BF8175-8009-4B55-81CC-17CB01B5183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1547" y="1066800"/>
            <a:ext cx="5765583" cy="5367315"/>
          </a:xfrm>
        </p:spPr>
        <p:txBody>
          <a:bodyPr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351" y="638690"/>
            <a:ext cx="931131" cy="1492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ítulo 1"/>
          <p:cNvSpPr>
            <a:spLocks noGrp="1"/>
          </p:cNvSpPr>
          <p:nvPr>
            <p:ph type="ctrTitle" hasCustomPrompt="1"/>
          </p:nvPr>
        </p:nvSpPr>
        <p:spPr>
          <a:xfrm>
            <a:off x="1269092" y="401944"/>
            <a:ext cx="8763427" cy="506776"/>
          </a:xfrm>
        </p:spPr>
        <p:txBody>
          <a:bodyPr anchor="ctr">
            <a:noAutofit/>
          </a:bodyPr>
          <a:lstStyle>
            <a:lvl1pPr algn="l" defTabSz="4571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SV" sz="4000" kern="1200" baseline="0" dirty="0">
                <a:solidFill>
                  <a:schemeClr val="tx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B-HEAD</a:t>
            </a:r>
          </a:p>
        </p:txBody>
      </p:sp>
      <p:sp>
        <p:nvSpPr>
          <p:cNvPr id="13" name="2 Marcador de posición de imagen">
            <a:extLst>
              <a:ext uri="{FF2B5EF4-FFF2-40B4-BE49-F238E27FC236}">
                <a16:creationId xmlns:a16="http://schemas.microsoft.com/office/drawing/2014/main" id="{1380E713-F871-C246-93D7-0E6B425866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85669" y="1066800"/>
            <a:ext cx="3346850" cy="2561112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  <p:sp>
        <p:nvSpPr>
          <p:cNvPr id="20" name="2 Marcador de posición de imagen">
            <a:extLst>
              <a:ext uri="{FF2B5EF4-FFF2-40B4-BE49-F238E27FC236}">
                <a16:creationId xmlns:a16="http://schemas.microsoft.com/office/drawing/2014/main" id="{F6BEB555-F14C-8D46-9651-4DABEC2D640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91724" y="3789040"/>
            <a:ext cx="3339696" cy="2645076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64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14" grpId="0" build="p" bldLvl="5">
        <p:tmplLst>
          <p:tmpl lvl="1">
            <p:tnLst>
              <p:par>
                <p:cTn presetID="1" presetClass="entr" presetSubtype="0" fill="hold" nodeType="click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5" grpId="0"/>
      <p:bldP spid="13" grpId="0"/>
      <p:bldP spid="20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_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hevron 6">
            <a:extLst>
              <a:ext uri="{FF2B5EF4-FFF2-40B4-BE49-F238E27FC236}">
                <a16:creationId xmlns:a16="http://schemas.microsoft.com/office/drawing/2014/main" id="{E8BAD8D5-5BD8-F341-A4C9-579BAA68B50A}"/>
              </a:ext>
            </a:extLst>
          </p:cNvPr>
          <p:cNvSpPr/>
          <p:nvPr userDrawn="1"/>
        </p:nvSpPr>
        <p:spPr>
          <a:xfrm>
            <a:off x="794507" y="452742"/>
            <a:ext cx="273248" cy="374880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8" name="Chevron 7">
            <a:extLst>
              <a:ext uri="{FF2B5EF4-FFF2-40B4-BE49-F238E27FC236}">
                <a16:creationId xmlns:a16="http://schemas.microsoft.com/office/drawing/2014/main" id="{C323DA15-851D-2F4B-B9BE-5F1E657336D2}"/>
              </a:ext>
            </a:extLst>
          </p:cNvPr>
          <p:cNvSpPr/>
          <p:nvPr userDrawn="1"/>
        </p:nvSpPr>
        <p:spPr>
          <a:xfrm>
            <a:off x="975155" y="452742"/>
            <a:ext cx="273248" cy="374880"/>
          </a:xfrm>
          <a:prstGeom prst="chevron">
            <a:avLst/>
          </a:prstGeom>
          <a:solidFill>
            <a:srgbClr val="F158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A79BD586-443C-A646-A178-7D8D2746068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73265" y="1066800"/>
            <a:ext cx="8785136" cy="47925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/>
            </a:lvl1pPr>
          </a:lstStyle>
          <a:p>
            <a:pPr lvl="0"/>
            <a:r>
              <a:rPr lang="en-US" dirty="0"/>
              <a:t>C-HEAD: D-HEAD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763EFFA-567C-E54C-9FDD-76BEBDD311C0}"/>
              </a:ext>
            </a:extLst>
          </p:cNvPr>
          <p:cNvCxnSpPr/>
          <p:nvPr userDrawn="1"/>
        </p:nvCxnSpPr>
        <p:spPr>
          <a:xfrm>
            <a:off x="-351" y="638690"/>
            <a:ext cx="931131" cy="1492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Título 1">
            <a:extLst>
              <a:ext uri="{FF2B5EF4-FFF2-40B4-BE49-F238E27FC236}">
                <a16:creationId xmlns:a16="http://schemas.microsoft.com/office/drawing/2014/main" id="{33E68B11-3AF9-2A46-B48B-934017BED2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69093" y="401944"/>
            <a:ext cx="8789308" cy="506776"/>
          </a:xfrm>
        </p:spPr>
        <p:txBody>
          <a:bodyPr anchor="ctr">
            <a:noAutofit/>
          </a:bodyPr>
          <a:lstStyle>
            <a:lvl1pPr algn="l" defTabSz="4571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SV" sz="4000" kern="1200" baseline="0" dirty="0">
                <a:solidFill>
                  <a:schemeClr val="tx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B-HEAD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52767AC-27C6-5A4E-AA19-1BD90005CAC9}"/>
              </a:ext>
            </a:extLst>
          </p:cNvPr>
          <p:cNvSpPr/>
          <p:nvPr userDrawn="1"/>
        </p:nvSpPr>
        <p:spPr>
          <a:xfrm>
            <a:off x="10730348" y="-29675"/>
            <a:ext cx="1705152" cy="6960445"/>
          </a:xfrm>
          <a:prstGeom prst="rect">
            <a:avLst/>
          </a:prstGeom>
          <a:solidFill>
            <a:srgbClr val="EC876D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9F97328-96E8-D749-8900-7E5EC4DE0AAF}"/>
              </a:ext>
            </a:extLst>
          </p:cNvPr>
          <p:cNvSpPr/>
          <p:nvPr userDrawn="1"/>
        </p:nvSpPr>
        <p:spPr>
          <a:xfrm>
            <a:off x="10169494" y="-30303"/>
            <a:ext cx="2027467" cy="6969694"/>
          </a:xfrm>
          <a:prstGeom prst="rect">
            <a:avLst/>
          </a:prstGeom>
          <a:solidFill>
            <a:srgbClr val="EC876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5F34A8C-F64B-B84D-98D2-FC1B64DEB89C}"/>
              </a:ext>
            </a:extLst>
          </p:cNvPr>
          <p:cNvSpPr/>
          <p:nvPr userDrawn="1"/>
        </p:nvSpPr>
        <p:spPr>
          <a:xfrm>
            <a:off x="10512450" y="-30304"/>
            <a:ext cx="1340168" cy="6969694"/>
          </a:xfrm>
          <a:prstGeom prst="rect">
            <a:avLst/>
          </a:prstGeom>
          <a:solidFill>
            <a:srgbClr val="EC876D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BDD022D-02FC-6A48-98A3-47D142DE2C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038" y="6595561"/>
            <a:ext cx="1300212" cy="166086"/>
          </a:xfrm>
          <a:prstGeom prst="rect">
            <a:avLst/>
          </a:prstGeom>
        </p:spPr>
      </p:pic>
      <p:sp>
        <p:nvSpPr>
          <p:cNvPr id="36" name="Picture Placeholder 6">
            <a:extLst>
              <a:ext uri="{FF2B5EF4-FFF2-40B4-BE49-F238E27FC236}">
                <a16:creationId xmlns:a16="http://schemas.microsoft.com/office/drawing/2014/main" id="{1E182D60-DCAF-754C-9B12-9A174614395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269093" y="1704134"/>
            <a:ext cx="2019300" cy="202966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6">
            <a:extLst>
              <a:ext uri="{FF2B5EF4-FFF2-40B4-BE49-F238E27FC236}">
                <a16:creationId xmlns:a16="http://schemas.microsoft.com/office/drawing/2014/main" id="{B6178919-CF68-1740-88AE-8B04837AE33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521340" y="1704134"/>
            <a:ext cx="2019300" cy="202966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8" name="Picture Placeholder 6">
            <a:extLst>
              <a:ext uri="{FF2B5EF4-FFF2-40B4-BE49-F238E27FC236}">
                <a16:creationId xmlns:a16="http://schemas.microsoft.com/office/drawing/2014/main" id="{76539291-77AB-6942-ACD3-19BC5D2C63D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773587" y="1704134"/>
            <a:ext cx="2019300" cy="202966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9" name="Picture Placeholder 6">
            <a:extLst>
              <a:ext uri="{FF2B5EF4-FFF2-40B4-BE49-F238E27FC236}">
                <a16:creationId xmlns:a16="http://schemas.microsoft.com/office/drawing/2014/main" id="{1D74ADCA-29CD-5748-AC40-84CF11A9CAB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050381" y="1704134"/>
            <a:ext cx="2019300" cy="202966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0" name="Picture Placeholder 6">
            <a:extLst>
              <a:ext uri="{FF2B5EF4-FFF2-40B4-BE49-F238E27FC236}">
                <a16:creationId xmlns:a16="http://schemas.microsoft.com/office/drawing/2014/main" id="{0B5076BD-354C-4A4D-9335-5C71585158A1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269093" y="4066845"/>
            <a:ext cx="2019300" cy="21581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1" name="Picture Placeholder 6">
            <a:extLst>
              <a:ext uri="{FF2B5EF4-FFF2-40B4-BE49-F238E27FC236}">
                <a16:creationId xmlns:a16="http://schemas.microsoft.com/office/drawing/2014/main" id="{B9BC23B8-C88F-504A-9B81-5A732896580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521340" y="4066845"/>
            <a:ext cx="2019300" cy="21581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2" name="Picture Placeholder 6">
            <a:extLst>
              <a:ext uri="{FF2B5EF4-FFF2-40B4-BE49-F238E27FC236}">
                <a16:creationId xmlns:a16="http://schemas.microsoft.com/office/drawing/2014/main" id="{E0D34D60-4488-BC42-A1D5-A21C9A3D3E6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773587" y="4066845"/>
            <a:ext cx="2019300" cy="21581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3" name="Picture Placeholder 6">
            <a:extLst>
              <a:ext uri="{FF2B5EF4-FFF2-40B4-BE49-F238E27FC236}">
                <a16:creationId xmlns:a16="http://schemas.microsoft.com/office/drawing/2014/main" id="{B303A15E-D8ED-EA4D-9125-813E3346FA11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050381" y="4066845"/>
            <a:ext cx="2019300" cy="21581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31FFDE44-7825-064B-BC0A-F68C5D90CC6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68413" y="3781425"/>
            <a:ext cx="2019300" cy="333375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B546C27D-CFD6-4A44-B6AB-38FAC20CFE1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559668" y="3781425"/>
            <a:ext cx="2019300" cy="333375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271A01F-EEAF-0041-B7BE-7F8D3E74640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766841" y="3781425"/>
            <a:ext cx="2019300" cy="333375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C2354F6A-EB5D-B34F-B007-9E551B83FAE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47586" y="3781425"/>
            <a:ext cx="2019300" cy="333375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D5A623E3-24B5-5A44-9055-847916C6374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268413" y="6240846"/>
            <a:ext cx="2019300" cy="333375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95A3572C-15A4-E743-B890-49F3A560845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538648" y="6240846"/>
            <a:ext cx="2019300" cy="333375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827CB9AA-910F-0046-95B5-944D758DAD3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766841" y="6240846"/>
            <a:ext cx="2019300" cy="333375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caption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E88B8B7A-3A40-794C-9236-70742CFD41E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47586" y="6240846"/>
            <a:ext cx="2019300" cy="333375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caption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736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repeatCount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repeatCount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repeatCount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repeatCount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repeatCount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repeatCount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repeatCount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8" grpId="0" animBg="1"/>
      <p:bldP spid="29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4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10672613" y="-308"/>
            <a:ext cx="1519517" cy="6965884"/>
          </a:xfrm>
          <a:custGeom>
            <a:avLst/>
            <a:gdLst>
              <a:gd name="connsiteX0" fmla="*/ 0 w 1519387"/>
              <a:gd name="connsiteY0" fmla="*/ 0 h 6858308"/>
              <a:gd name="connsiteX1" fmla="*/ 1519387 w 1519387"/>
              <a:gd name="connsiteY1" fmla="*/ 0 h 6858308"/>
              <a:gd name="connsiteX2" fmla="*/ 1519387 w 1519387"/>
              <a:gd name="connsiteY2" fmla="*/ 6858308 h 6858308"/>
              <a:gd name="connsiteX3" fmla="*/ 0 w 1519387"/>
              <a:gd name="connsiteY3" fmla="*/ 6858308 h 6858308"/>
              <a:gd name="connsiteX4" fmla="*/ 0 w 1519387"/>
              <a:gd name="connsiteY4" fmla="*/ 0 h 6858308"/>
              <a:gd name="connsiteX0" fmla="*/ 0 w 1519517"/>
              <a:gd name="connsiteY0" fmla="*/ 0 h 6965884"/>
              <a:gd name="connsiteX1" fmla="*/ 1519387 w 1519517"/>
              <a:gd name="connsiteY1" fmla="*/ 0 h 6965884"/>
              <a:gd name="connsiteX2" fmla="*/ 1519387 w 1519517"/>
              <a:gd name="connsiteY2" fmla="*/ 6858308 h 6965884"/>
              <a:gd name="connsiteX3" fmla="*/ 1519517 w 1519517"/>
              <a:gd name="connsiteY3" fmla="*/ 6965884 h 6965884"/>
              <a:gd name="connsiteX4" fmla="*/ 0 w 1519517"/>
              <a:gd name="connsiteY4" fmla="*/ 0 h 696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9517" h="6965884">
                <a:moveTo>
                  <a:pt x="0" y="0"/>
                </a:moveTo>
                <a:lnTo>
                  <a:pt x="1519387" y="0"/>
                </a:lnTo>
                <a:lnTo>
                  <a:pt x="1519387" y="6858308"/>
                </a:lnTo>
                <a:cubicBezTo>
                  <a:pt x="1519430" y="6894167"/>
                  <a:pt x="1519474" y="6930025"/>
                  <a:pt x="1519517" y="696588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19" name="Título 1"/>
          <p:cNvSpPr>
            <a:spLocks noGrp="1"/>
          </p:cNvSpPr>
          <p:nvPr>
            <p:ph type="ctrTitle" hasCustomPrompt="1"/>
          </p:nvPr>
        </p:nvSpPr>
        <p:spPr>
          <a:xfrm>
            <a:off x="1269093" y="401944"/>
            <a:ext cx="9474946" cy="506776"/>
          </a:xfrm>
        </p:spPr>
        <p:txBody>
          <a:bodyPr anchor="ctr">
            <a:noAutofit/>
          </a:bodyPr>
          <a:lstStyle>
            <a:lvl1pPr algn="l" defTabSz="4571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SV" sz="4000" kern="1200" baseline="0" dirty="0">
                <a:solidFill>
                  <a:schemeClr val="tx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B-HEAD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8031114-5BA7-4F11-9B7D-93C3366D98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038" y="6595561"/>
            <a:ext cx="1300212" cy="166086"/>
          </a:xfrm>
          <a:prstGeom prst="rect">
            <a:avLst/>
          </a:prstGeom>
        </p:spPr>
      </p:pic>
      <p:sp>
        <p:nvSpPr>
          <p:cNvPr id="18" name="Chevron 6">
            <a:extLst>
              <a:ext uri="{FF2B5EF4-FFF2-40B4-BE49-F238E27FC236}">
                <a16:creationId xmlns:a16="http://schemas.microsoft.com/office/drawing/2014/main" id="{B528F6B4-FA4B-4925-9887-F4712FFC25C7}"/>
              </a:ext>
            </a:extLst>
          </p:cNvPr>
          <p:cNvSpPr/>
          <p:nvPr userDrawn="1"/>
        </p:nvSpPr>
        <p:spPr>
          <a:xfrm>
            <a:off x="794507" y="452742"/>
            <a:ext cx="273248" cy="37488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1" name="Chevron 7">
            <a:extLst>
              <a:ext uri="{FF2B5EF4-FFF2-40B4-BE49-F238E27FC236}">
                <a16:creationId xmlns:a16="http://schemas.microsoft.com/office/drawing/2014/main" id="{BCFF5649-BA20-4F7D-8263-062FF73030E3}"/>
              </a:ext>
            </a:extLst>
          </p:cNvPr>
          <p:cNvSpPr/>
          <p:nvPr userDrawn="1"/>
        </p:nvSpPr>
        <p:spPr>
          <a:xfrm>
            <a:off x="975155" y="452742"/>
            <a:ext cx="273248" cy="374880"/>
          </a:xfrm>
          <a:prstGeom prst="chevron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2" name="2 Marcador de posición de imagen">
            <a:extLst>
              <a:ext uri="{FF2B5EF4-FFF2-40B4-BE49-F238E27FC236}">
                <a16:creationId xmlns:a16="http://schemas.microsoft.com/office/drawing/2014/main" id="{2AA2A9B2-971B-4B16-A135-741D4FC8311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269092" y="1618814"/>
            <a:ext cx="9474946" cy="4804298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141FCBE-3785-314A-A720-B56D81C9F5D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69092" y="1079494"/>
            <a:ext cx="9390263" cy="35560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baseline="0"/>
            </a:lvl1pPr>
          </a:lstStyle>
          <a:p>
            <a:pPr lvl="0"/>
            <a:r>
              <a:rPr lang="en-US" dirty="0"/>
              <a:t>C-HEAD: D-HEAD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847" y="638690"/>
            <a:ext cx="931131" cy="1492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">
            <a:extLst>
              <a:ext uri="{FF2B5EF4-FFF2-40B4-BE49-F238E27FC236}">
                <a16:creationId xmlns:a16="http://schemas.microsoft.com/office/drawing/2014/main" id="{5D2D7104-703F-5045-83BE-9AC80BB203ED}"/>
              </a:ext>
            </a:extLst>
          </p:cNvPr>
          <p:cNvSpPr/>
          <p:nvPr userDrawn="1"/>
        </p:nvSpPr>
        <p:spPr>
          <a:xfrm>
            <a:off x="10896600" y="0"/>
            <a:ext cx="1519517" cy="6965884"/>
          </a:xfrm>
          <a:custGeom>
            <a:avLst/>
            <a:gdLst>
              <a:gd name="connsiteX0" fmla="*/ 0 w 1519387"/>
              <a:gd name="connsiteY0" fmla="*/ 0 h 6858308"/>
              <a:gd name="connsiteX1" fmla="*/ 1519387 w 1519387"/>
              <a:gd name="connsiteY1" fmla="*/ 0 h 6858308"/>
              <a:gd name="connsiteX2" fmla="*/ 1519387 w 1519387"/>
              <a:gd name="connsiteY2" fmla="*/ 6858308 h 6858308"/>
              <a:gd name="connsiteX3" fmla="*/ 0 w 1519387"/>
              <a:gd name="connsiteY3" fmla="*/ 6858308 h 6858308"/>
              <a:gd name="connsiteX4" fmla="*/ 0 w 1519387"/>
              <a:gd name="connsiteY4" fmla="*/ 0 h 6858308"/>
              <a:gd name="connsiteX0" fmla="*/ 0 w 1519517"/>
              <a:gd name="connsiteY0" fmla="*/ 0 h 6965884"/>
              <a:gd name="connsiteX1" fmla="*/ 1519387 w 1519517"/>
              <a:gd name="connsiteY1" fmla="*/ 0 h 6965884"/>
              <a:gd name="connsiteX2" fmla="*/ 1519387 w 1519517"/>
              <a:gd name="connsiteY2" fmla="*/ 6858308 h 6965884"/>
              <a:gd name="connsiteX3" fmla="*/ 1519517 w 1519517"/>
              <a:gd name="connsiteY3" fmla="*/ 6965884 h 6965884"/>
              <a:gd name="connsiteX4" fmla="*/ 0 w 1519517"/>
              <a:gd name="connsiteY4" fmla="*/ 0 h 696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9517" h="6965884">
                <a:moveTo>
                  <a:pt x="0" y="0"/>
                </a:moveTo>
                <a:lnTo>
                  <a:pt x="1519387" y="0"/>
                </a:lnTo>
                <a:lnTo>
                  <a:pt x="1519387" y="6858308"/>
                </a:lnTo>
                <a:cubicBezTo>
                  <a:pt x="1519430" y="6894167"/>
                  <a:pt x="1519474" y="6930025"/>
                  <a:pt x="1519517" y="696588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558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8" grpId="0" animBg="1"/>
      <p:bldP spid="21" grpId="0" animBg="1"/>
      <p:bldP spid="22" grpId="0"/>
      <p:bldP spid="11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4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4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10672613" y="-308"/>
            <a:ext cx="1519517" cy="6965884"/>
          </a:xfrm>
          <a:custGeom>
            <a:avLst/>
            <a:gdLst>
              <a:gd name="connsiteX0" fmla="*/ 0 w 1519387"/>
              <a:gd name="connsiteY0" fmla="*/ 0 h 6858308"/>
              <a:gd name="connsiteX1" fmla="*/ 1519387 w 1519387"/>
              <a:gd name="connsiteY1" fmla="*/ 0 h 6858308"/>
              <a:gd name="connsiteX2" fmla="*/ 1519387 w 1519387"/>
              <a:gd name="connsiteY2" fmla="*/ 6858308 h 6858308"/>
              <a:gd name="connsiteX3" fmla="*/ 0 w 1519387"/>
              <a:gd name="connsiteY3" fmla="*/ 6858308 h 6858308"/>
              <a:gd name="connsiteX4" fmla="*/ 0 w 1519387"/>
              <a:gd name="connsiteY4" fmla="*/ 0 h 6858308"/>
              <a:gd name="connsiteX0" fmla="*/ 0 w 1519517"/>
              <a:gd name="connsiteY0" fmla="*/ 0 h 6965884"/>
              <a:gd name="connsiteX1" fmla="*/ 1519387 w 1519517"/>
              <a:gd name="connsiteY1" fmla="*/ 0 h 6965884"/>
              <a:gd name="connsiteX2" fmla="*/ 1519387 w 1519517"/>
              <a:gd name="connsiteY2" fmla="*/ 6858308 h 6965884"/>
              <a:gd name="connsiteX3" fmla="*/ 1519517 w 1519517"/>
              <a:gd name="connsiteY3" fmla="*/ 6965884 h 6965884"/>
              <a:gd name="connsiteX4" fmla="*/ 0 w 1519517"/>
              <a:gd name="connsiteY4" fmla="*/ 0 h 696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9517" h="6965884">
                <a:moveTo>
                  <a:pt x="0" y="0"/>
                </a:moveTo>
                <a:lnTo>
                  <a:pt x="1519387" y="0"/>
                </a:lnTo>
                <a:lnTo>
                  <a:pt x="1519387" y="6858308"/>
                </a:lnTo>
                <a:cubicBezTo>
                  <a:pt x="1519430" y="6894167"/>
                  <a:pt x="1519474" y="6930025"/>
                  <a:pt x="1519517" y="696588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19" name="Título 1"/>
          <p:cNvSpPr>
            <a:spLocks noGrp="1"/>
          </p:cNvSpPr>
          <p:nvPr>
            <p:ph type="ctrTitle" hasCustomPrompt="1"/>
          </p:nvPr>
        </p:nvSpPr>
        <p:spPr>
          <a:xfrm>
            <a:off x="1269093" y="401944"/>
            <a:ext cx="9474946" cy="506776"/>
          </a:xfrm>
        </p:spPr>
        <p:txBody>
          <a:bodyPr anchor="ctr">
            <a:noAutofit/>
          </a:bodyPr>
          <a:lstStyle>
            <a:lvl1pPr algn="l" defTabSz="4571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SV" sz="4000" kern="1200" baseline="0" dirty="0">
                <a:solidFill>
                  <a:schemeClr val="tx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B-HEAD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8031114-5BA7-4F11-9B7D-93C3366D98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038" y="6595561"/>
            <a:ext cx="1300212" cy="166086"/>
          </a:xfrm>
          <a:prstGeom prst="rect">
            <a:avLst/>
          </a:prstGeom>
        </p:spPr>
      </p:pic>
      <p:sp>
        <p:nvSpPr>
          <p:cNvPr id="18" name="Chevron 6">
            <a:extLst>
              <a:ext uri="{FF2B5EF4-FFF2-40B4-BE49-F238E27FC236}">
                <a16:creationId xmlns:a16="http://schemas.microsoft.com/office/drawing/2014/main" id="{B528F6B4-FA4B-4925-9887-F4712FFC25C7}"/>
              </a:ext>
            </a:extLst>
          </p:cNvPr>
          <p:cNvSpPr/>
          <p:nvPr userDrawn="1"/>
        </p:nvSpPr>
        <p:spPr>
          <a:xfrm>
            <a:off x="794507" y="452742"/>
            <a:ext cx="273248" cy="37488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1" name="Chevron 7">
            <a:extLst>
              <a:ext uri="{FF2B5EF4-FFF2-40B4-BE49-F238E27FC236}">
                <a16:creationId xmlns:a16="http://schemas.microsoft.com/office/drawing/2014/main" id="{BCFF5649-BA20-4F7D-8263-062FF73030E3}"/>
              </a:ext>
            </a:extLst>
          </p:cNvPr>
          <p:cNvSpPr/>
          <p:nvPr userDrawn="1"/>
        </p:nvSpPr>
        <p:spPr>
          <a:xfrm>
            <a:off x="975155" y="452742"/>
            <a:ext cx="273248" cy="374880"/>
          </a:xfrm>
          <a:prstGeom prst="chevron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2" name="2 Marcador de posición de imagen">
            <a:extLst>
              <a:ext uri="{FF2B5EF4-FFF2-40B4-BE49-F238E27FC236}">
                <a16:creationId xmlns:a16="http://schemas.microsoft.com/office/drawing/2014/main" id="{2AA2A9B2-971B-4B16-A135-741D4FC8311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269092" y="1618814"/>
            <a:ext cx="4750708" cy="4804298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141FCBE-3785-314A-A720-B56D81C9F5D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69092" y="1079494"/>
            <a:ext cx="9390263" cy="35560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baseline="0"/>
            </a:lvl1pPr>
          </a:lstStyle>
          <a:p>
            <a:pPr lvl="0"/>
            <a:r>
              <a:rPr lang="en-US" dirty="0"/>
              <a:t>C-HEAD: D-HEAD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847" y="638690"/>
            <a:ext cx="931131" cy="1492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">
            <a:extLst>
              <a:ext uri="{FF2B5EF4-FFF2-40B4-BE49-F238E27FC236}">
                <a16:creationId xmlns:a16="http://schemas.microsoft.com/office/drawing/2014/main" id="{5D2D7104-703F-5045-83BE-9AC80BB203ED}"/>
              </a:ext>
            </a:extLst>
          </p:cNvPr>
          <p:cNvSpPr/>
          <p:nvPr userDrawn="1"/>
        </p:nvSpPr>
        <p:spPr>
          <a:xfrm>
            <a:off x="10896600" y="0"/>
            <a:ext cx="1519517" cy="6965884"/>
          </a:xfrm>
          <a:custGeom>
            <a:avLst/>
            <a:gdLst>
              <a:gd name="connsiteX0" fmla="*/ 0 w 1519387"/>
              <a:gd name="connsiteY0" fmla="*/ 0 h 6858308"/>
              <a:gd name="connsiteX1" fmla="*/ 1519387 w 1519387"/>
              <a:gd name="connsiteY1" fmla="*/ 0 h 6858308"/>
              <a:gd name="connsiteX2" fmla="*/ 1519387 w 1519387"/>
              <a:gd name="connsiteY2" fmla="*/ 6858308 h 6858308"/>
              <a:gd name="connsiteX3" fmla="*/ 0 w 1519387"/>
              <a:gd name="connsiteY3" fmla="*/ 6858308 h 6858308"/>
              <a:gd name="connsiteX4" fmla="*/ 0 w 1519387"/>
              <a:gd name="connsiteY4" fmla="*/ 0 h 6858308"/>
              <a:gd name="connsiteX0" fmla="*/ 0 w 1519517"/>
              <a:gd name="connsiteY0" fmla="*/ 0 h 6965884"/>
              <a:gd name="connsiteX1" fmla="*/ 1519387 w 1519517"/>
              <a:gd name="connsiteY1" fmla="*/ 0 h 6965884"/>
              <a:gd name="connsiteX2" fmla="*/ 1519387 w 1519517"/>
              <a:gd name="connsiteY2" fmla="*/ 6858308 h 6965884"/>
              <a:gd name="connsiteX3" fmla="*/ 1519517 w 1519517"/>
              <a:gd name="connsiteY3" fmla="*/ 6965884 h 6965884"/>
              <a:gd name="connsiteX4" fmla="*/ 0 w 1519517"/>
              <a:gd name="connsiteY4" fmla="*/ 0 h 696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9517" h="6965884">
                <a:moveTo>
                  <a:pt x="0" y="0"/>
                </a:moveTo>
                <a:lnTo>
                  <a:pt x="1519387" y="0"/>
                </a:lnTo>
                <a:lnTo>
                  <a:pt x="1519387" y="6858308"/>
                </a:lnTo>
                <a:cubicBezTo>
                  <a:pt x="1519430" y="6894167"/>
                  <a:pt x="1519474" y="6930025"/>
                  <a:pt x="1519517" y="696588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14" name="2 Marcador de posición de imagen">
            <a:extLst>
              <a:ext uri="{FF2B5EF4-FFF2-40B4-BE49-F238E27FC236}">
                <a16:creationId xmlns:a16="http://schemas.microsoft.com/office/drawing/2014/main" id="{0002BE43-F8A5-CA45-9422-4198B50ABC3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22092" y="1618814"/>
            <a:ext cx="4750708" cy="4804298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385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8" grpId="0" animBg="1"/>
      <p:bldP spid="21" grpId="0" animBg="1"/>
      <p:bldP spid="22" grpId="0"/>
      <p:bldP spid="11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/>
    </p:bldLst>
  </p:timing>
  <p:extLst>
    <p:ext uri="{DCECCB84-F9BA-43D5-87BE-67443E8EF086}">
      <p15:sldGuideLst xmlns:p15="http://schemas.microsoft.com/office/powerpoint/2012/main">
        <p15:guide id="1" orient="horz" pos="24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4_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8031114-5BA7-4F11-9B7D-93C3366D98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038" y="6595561"/>
            <a:ext cx="1300212" cy="166086"/>
          </a:xfrm>
          <a:prstGeom prst="rect">
            <a:avLst/>
          </a:prstGeom>
        </p:spPr>
      </p:pic>
      <p:sp>
        <p:nvSpPr>
          <p:cNvPr id="22" name="2 Marcador de posición de imagen">
            <a:extLst>
              <a:ext uri="{FF2B5EF4-FFF2-40B4-BE49-F238E27FC236}">
                <a16:creationId xmlns:a16="http://schemas.microsoft.com/office/drawing/2014/main" id="{2AA2A9B2-971B-4B16-A135-741D4FC83116}"/>
              </a:ext>
            </a:extLst>
          </p:cNvPr>
          <p:cNvSpPr>
            <a:spLocks noGrp="1"/>
          </p:cNvSpPr>
          <p:nvPr userDrawn="1">
            <p:ph type="pic" sz="quarter" idx="20"/>
          </p:nvPr>
        </p:nvSpPr>
        <p:spPr>
          <a:xfrm flipH="1">
            <a:off x="306255" y="1298136"/>
            <a:ext cx="4500500" cy="4960252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BB7C834-D758-46F0-8FCD-CB93392FAED9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5126825" y="1298135"/>
            <a:ext cx="5693575" cy="35560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/>
            </a:lvl1pPr>
          </a:lstStyle>
          <a:p>
            <a:pPr lvl="0"/>
            <a:r>
              <a:rPr lang="en-US" dirty="0"/>
              <a:t>C-HEAD: D-HEAD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E8BF8175-8009-4B55-81CC-17CB01B51833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5131488" y="1828800"/>
            <a:ext cx="5688911" cy="4329276"/>
          </a:xfrm>
        </p:spPr>
        <p:txBody>
          <a:bodyPr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,,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err="1"/>
              <a:t>turpis</a:t>
            </a:r>
            <a:r>
              <a:rPr lang="en-US" dirty="0"/>
              <a:t> dolor </a:t>
            </a:r>
            <a:r>
              <a:rPr lang="en-US" dirty="0" err="1"/>
              <a:t>faucibus</a:t>
            </a:r>
            <a:r>
              <a:rPr lang="en-US" dirty="0"/>
              <a:t> magna, non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,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turpis</a:t>
            </a:r>
            <a:r>
              <a:rPr lang="en-US" dirty="0"/>
              <a:t> dolor </a:t>
            </a:r>
            <a:r>
              <a:rPr lang="en-US" dirty="0" err="1"/>
              <a:t>faucibus</a:t>
            </a:r>
            <a:r>
              <a:rPr lang="en-US" dirty="0"/>
              <a:t> magna, non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6096E1B7-61A5-BC42-A43B-0642FB989B78}"/>
              </a:ext>
            </a:extLst>
          </p:cNvPr>
          <p:cNvSpPr/>
          <p:nvPr userDrawn="1"/>
        </p:nvSpPr>
        <p:spPr>
          <a:xfrm>
            <a:off x="10672613" y="-308"/>
            <a:ext cx="1519517" cy="6965884"/>
          </a:xfrm>
          <a:custGeom>
            <a:avLst/>
            <a:gdLst>
              <a:gd name="connsiteX0" fmla="*/ 0 w 1519387"/>
              <a:gd name="connsiteY0" fmla="*/ 0 h 6858308"/>
              <a:gd name="connsiteX1" fmla="*/ 1519387 w 1519387"/>
              <a:gd name="connsiteY1" fmla="*/ 0 h 6858308"/>
              <a:gd name="connsiteX2" fmla="*/ 1519387 w 1519387"/>
              <a:gd name="connsiteY2" fmla="*/ 6858308 h 6858308"/>
              <a:gd name="connsiteX3" fmla="*/ 0 w 1519387"/>
              <a:gd name="connsiteY3" fmla="*/ 6858308 h 6858308"/>
              <a:gd name="connsiteX4" fmla="*/ 0 w 1519387"/>
              <a:gd name="connsiteY4" fmla="*/ 0 h 6858308"/>
              <a:gd name="connsiteX0" fmla="*/ 0 w 1519517"/>
              <a:gd name="connsiteY0" fmla="*/ 0 h 6965884"/>
              <a:gd name="connsiteX1" fmla="*/ 1519387 w 1519517"/>
              <a:gd name="connsiteY1" fmla="*/ 0 h 6965884"/>
              <a:gd name="connsiteX2" fmla="*/ 1519387 w 1519517"/>
              <a:gd name="connsiteY2" fmla="*/ 6858308 h 6965884"/>
              <a:gd name="connsiteX3" fmla="*/ 1519517 w 1519517"/>
              <a:gd name="connsiteY3" fmla="*/ 6965884 h 6965884"/>
              <a:gd name="connsiteX4" fmla="*/ 0 w 1519517"/>
              <a:gd name="connsiteY4" fmla="*/ 0 h 696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9517" h="6965884">
                <a:moveTo>
                  <a:pt x="0" y="0"/>
                </a:moveTo>
                <a:lnTo>
                  <a:pt x="1519387" y="0"/>
                </a:lnTo>
                <a:lnTo>
                  <a:pt x="1519387" y="6858308"/>
                </a:lnTo>
                <a:cubicBezTo>
                  <a:pt x="1519430" y="6894167"/>
                  <a:pt x="1519474" y="6930025"/>
                  <a:pt x="1519517" y="696588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24" name="Rectangle 1">
            <a:extLst>
              <a:ext uri="{FF2B5EF4-FFF2-40B4-BE49-F238E27FC236}">
                <a16:creationId xmlns:a16="http://schemas.microsoft.com/office/drawing/2014/main" id="{11575F2D-C10A-BC4D-B6EC-ACBA54195004}"/>
              </a:ext>
            </a:extLst>
          </p:cNvPr>
          <p:cNvSpPr/>
          <p:nvPr userDrawn="1"/>
        </p:nvSpPr>
        <p:spPr>
          <a:xfrm>
            <a:off x="10901083" y="0"/>
            <a:ext cx="1519517" cy="6965884"/>
          </a:xfrm>
          <a:custGeom>
            <a:avLst/>
            <a:gdLst>
              <a:gd name="connsiteX0" fmla="*/ 0 w 1519387"/>
              <a:gd name="connsiteY0" fmla="*/ 0 h 6858308"/>
              <a:gd name="connsiteX1" fmla="*/ 1519387 w 1519387"/>
              <a:gd name="connsiteY1" fmla="*/ 0 h 6858308"/>
              <a:gd name="connsiteX2" fmla="*/ 1519387 w 1519387"/>
              <a:gd name="connsiteY2" fmla="*/ 6858308 h 6858308"/>
              <a:gd name="connsiteX3" fmla="*/ 0 w 1519387"/>
              <a:gd name="connsiteY3" fmla="*/ 6858308 h 6858308"/>
              <a:gd name="connsiteX4" fmla="*/ 0 w 1519387"/>
              <a:gd name="connsiteY4" fmla="*/ 0 h 6858308"/>
              <a:gd name="connsiteX0" fmla="*/ 0 w 1519517"/>
              <a:gd name="connsiteY0" fmla="*/ 0 h 6965884"/>
              <a:gd name="connsiteX1" fmla="*/ 1519387 w 1519517"/>
              <a:gd name="connsiteY1" fmla="*/ 0 h 6965884"/>
              <a:gd name="connsiteX2" fmla="*/ 1519387 w 1519517"/>
              <a:gd name="connsiteY2" fmla="*/ 6858308 h 6965884"/>
              <a:gd name="connsiteX3" fmla="*/ 1519517 w 1519517"/>
              <a:gd name="connsiteY3" fmla="*/ 6965884 h 6965884"/>
              <a:gd name="connsiteX4" fmla="*/ 0 w 1519517"/>
              <a:gd name="connsiteY4" fmla="*/ 0 h 696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9517" h="6965884">
                <a:moveTo>
                  <a:pt x="0" y="0"/>
                </a:moveTo>
                <a:lnTo>
                  <a:pt x="1519387" y="0"/>
                </a:lnTo>
                <a:lnTo>
                  <a:pt x="1519387" y="6858308"/>
                </a:lnTo>
                <a:cubicBezTo>
                  <a:pt x="1519430" y="6894167"/>
                  <a:pt x="1519474" y="6930025"/>
                  <a:pt x="1519517" y="696588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25" name="Chevron 6">
            <a:extLst>
              <a:ext uri="{FF2B5EF4-FFF2-40B4-BE49-F238E27FC236}">
                <a16:creationId xmlns:a16="http://schemas.microsoft.com/office/drawing/2014/main" id="{B1E50681-CBEE-D042-AE6F-69C4C68AE945}"/>
              </a:ext>
            </a:extLst>
          </p:cNvPr>
          <p:cNvSpPr/>
          <p:nvPr userDrawn="1"/>
        </p:nvSpPr>
        <p:spPr>
          <a:xfrm>
            <a:off x="794507" y="452742"/>
            <a:ext cx="273248" cy="37488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6" name="Chevron 7">
            <a:extLst>
              <a:ext uri="{FF2B5EF4-FFF2-40B4-BE49-F238E27FC236}">
                <a16:creationId xmlns:a16="http://schemas.microsoft.com/office/drawing/2014/main" id="{3C141975-9EDB-214B-B5DB-3759C5DDB42B}"/>
              </a:ext>
            </a:extLst>
          </p:cNvPr>
          <p:cNvSpPr/>
          <p:nvPr userDrawn="1"/>
        </p:nvSpPr>
        <p:spPr>
          <a:xfrm>
            <a:off x="975155" y="452742"/>
            <a:ext cx="273248" cy="374880"/>
          </a:xfrm>
          <a:prstGeom prst="chevron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23A7F19-3129-784A-83B2-0B8E4E0895F1}"/>
              </a:ext>
            </a:extLst>
          </p:cNvPr>
          <p:cNvCxnSpPr/>
          <p:nvPr userDrawn="1"/>
        </p:nvCxnSpPr>
        <p:spPr>
          <a:xfrm>
            <a:off x="2847" y="638690"/>
            <a:ext cx="931131" cy="1492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ítulo 1">
            <a:extLst>
              <a:ext uri="{FF2B5EF4-FFF2-40B4-BE49-F238E27FC236}">
                <a16:creationId xmlns:a16="http://schemas.microsoft.com/office/drawing/2014/main" id="{5B66B3D8-A4C7-9440-84F8-7DC3B35F6B5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69092" y="401944"/>
            <a:ext cx="9403521" cy="506776"/>
          </a:xfrm>
        </p:spPr>
        <p:txBody>
          <a:bodyPr anchor="ctr">
            <a:noAutofit/>
          </a:bodyPr>
          <a:lstStyle>
            <a:lvl1pPr algn="l" defTabSz="4571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SV" sz="4000" kern="1200" baseline="0" dirty="0">
                <a:solidFill>
                  <a:schemeClr val="tx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B-HEAD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311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3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5" grpId="0" animBg="1"/>
      <p:bldP spid="26" grpId="0" animBg="1"/>
      <p:bldP spid="28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4_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8031114-5BA7-4F11-9B7D-93C3366D98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038" y="6595561"/>
            <a:ext cx="1300212" cy="166086"/>
          </a:xfrm>
          <a:prstGeom prst="rect">
            <a:avLst/>
          </a:prstGeom>
        </p:spPr>
      </p:pic>
      <p:sp>
        <p:nvSpPr>
          <p:cNvPr id="19" name="Rectangle 1">
            <a:extLst>
              <a:ext uri="{FF2B5EF4-FFF2-40B4-BE49-F238E27FC236}">
                <a16:creationId xmlns:a16="http://schemas.microsoft.com/office/drawing/2014/main" id="{6096E1B7-61A5-BC42-A43B-0642FB989B78}"/>
              </a:ext>
            </a:extLst>
          </p:cNvPr>
          <p:cNvSpPr/>
          <p:nvPr userDrawn="1"/>
        </p:nvSpPr>
        <p:spPr>
          <a:xfrm>
            <a:off x="10672613" y="-308"/>
            <a:ext cx="1519517" cy="6965884"/>
          </a:xfrm>
          <a:custGeom>
            <a:avLst/>
            <a:gdLst>
              <a:gd name="connsiteX0" fmla="*/ 0 w 1519387"/>
              <a:gd name="connsiteY0" fmla="*/ 0 h 6858308"/>
              <a:gd name="connsiteX1" fmla="*/ 1519387 w 1519387"/>
              <a:gd name="connsiteY1" fmla="*/ 0 h 6858308"/>
              <a:gd name="connsiteX2" fmla="*/ 1519387 w 1519387"/>
              <a:gd name="connsiteY2" fmla="*/ 6858308 h 6858308"/>
              <a:gd name="connsiteX3" fmla="*/ 0 w 1519387"/>
              <a:gd name="connsiteY3" fmla="*/ 6858308 h 6858308"/>
              <a:gd name="connsiteX4" fmla="*/ 0 w 1519387"/>
              <a:gd name="connsiteY4" fmla="*/ 0 h 6858308"/>
              <a:gd name="connsiteX0" fmla="*/ 0 w 1519517"/>
              <a:gd name="connsiteY0" fmla="*/ 0 h 6965884"/>
              <a:gd name="connsiteX1" fmla="*/ 1519387 w 1519517"/>
              <a:gd name="connsiteY1" fmla="*/ 0 h 6965884"/>
              <a:gd name="connsiteX2" fmla="*/ 1519387 w 1519517"/>
              <a:gd name="connsiteY2" fmla="*/ 6858308 h 6965884"/>
              <a:gd name="connsiteX3" fmla="*/ 1519517 w 1519517"/>
              <a:gd name="connsiteY3" fmla="*/ 6965884 h 6965884"/>
              <a:gd name="connsiteX4" fmla="*/ 0 w 1519517"/>
              <a:gd name="connsiteY4" fmla="*/ 0 h 696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9517" h="6965884">
                <a:moveTo>
                  <a:pt x="0" y="0"/>
                </a:moveTo>
                <a:lnTo>
                  <a:pt x="1519387" y="0"/>
                </a:lnTo>
                <a:lnTo>
                  <a:pt x="1519387" y="6858308"/>
                </a:lnTo>
                <a:cubicBezTo>
                  <a:pt x="1519430" y="6894167"/>
                  <a:pt x="1519474" y="6930025"/>
                  <a:pt x="1519517" y="696588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24" name="Rectangle 1">
            <a:extLst>
              <a:ext uri="{FF2B5EF4-FFF2-40B4-BE49-F238E27FC236}">
                <a16:creationId xmlns:a16="http://schemas.microsoft.com/office/drawing/2014/main" id="{11575F2D-C10A-BC4D-B6EC-ACBA54195004}"/>
              </a:ext>
            </a:extLst>
          </p:cNvPr>
          <p:cNvSpPr/>
          <p:nvPr userDrawn="1"/>
        </p:nvSpPr>
        <p:spPr>
          <a:xfrm>
            <a:off x="10901083" y="0"/>
            <a:ext cx="1519517" cy="6965884"/>
          </a:xfrm>
          <a:custGeom>
            <a:avLst/>
            <a:gdLst>
              <a:gd name="connsiteX0" fmla="*/ 0 w 1519387"/>
              <a:gd name="connsiteY0" fmla="*/ 0 h 6858308"/>
              <a:gd name="connsiteX1" fmla="*/ 1519387 w 1519387"/>
              <a:gd name="connsiteY1" fmla="*/ 0 h 6858308"/>
              <a:gd name="connsiteX2" fmla="*/ 1519387 w 1519387"/>
              <a:gd name="connsiteY2" fmla="*/ 6858308 h 6858308"/>
              <a:gd name="connsiteX3" fmla="*/ 0 w 1519387"/>
              <a:gd name="connsiteY3" fmla="*/ 6858308 h 6858308"/>
              <a:gd name="connsiteX4" fmla="*/ 0 w 1519387"/>
              <a:gd name="connsiteY4" fmla="*/ 0 h 6858308"/>
              <a:gd name="connsiteX0" fmla="*/ 0 w 1519517"/>
              <a:gd name="connsiteY0" fmla="*/ 0 h 6965884"/>
              <a:gd name="connsiteX1" fmla="*/ 1519387 w 1519517"/>
              <a:gd name="connsiteY1" fmla="*/ 0 h 6965884"/>
              <a:gd name="connsiteX2" fmla="*/ 1519387 w 1519517"/>
              <a:gd name="connsiteY2" fmla="*/ 6858308 h 6965884"/>
              <a:gd name="connsiteX3" fmla="*/ 1519517 w 1519517"/>
              <a:gd name="connsiteY3" fmla="*/ 6965884 h 6965884"/>
              <a:gd name="connsiteX4" fmla="*/ 0 w 1519517"/>
              <a:gd name="connsiteY4" fmla="*/ 0 h 696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9517" h="6965884">
                <a:moveTo>
                  <a:pt x="0" y="0"/>
                </a:moveTo>
                <a:lnTo>
                  <a:pt x="1519387" y="0"/>
                </a:lnTo>
                <a:lnTo>
                  <a:pt x="1519387" y="6858308"/>
                </a:lnTo>
                <a:cubicBezTo>
                  <a:pt x="1519430" y="6894167"/>
                  <a:pt x="1519474" y="6930025"/>
                  <a:pt x="1519517" y="696588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25" name="Chevron 6">
            <a:extLst>
              <a:ext uri="{FF2B5EF4-FFF2-40B4-BE49-F238E27FC236}">
                <a16:creationId xmlns:a16="http://schemas.microsoft.com/office/drawing/2014/main" id="{B1E50681-CBEE-D042-AE6F-69C4C68AE945}"/>
              </a:ext>
            </a:extLst>
          </p:cNvPr>
          <p:cNvSpPr/>
          <p:nvPr userDrawn="1"/>
        </p:nvSpPr>
        <p:spPr>
          <a:xfrm>
            <a:off x="794507" y="452742"/>
            <a:ext cx="273248" cy="37488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6" name="Chevron 7">
            <a:extLst>
              <a:ext uri="{FF2B5EF4-FFF2-40B4-BE49-F238E27FC236}">
                <a16:creationId xmlns:a16="http://schemas.microsoft.com/office/drawing/2014/main" id="{3C141975-9EDB-214B-B5DB-3759C5DDB42B}"/>
              </a:ext>
            </a:extLst>
          </p:cNvPr>
          <p:cNvSpPr/>
          <p:nvPr userDrawn="1"/>
        </p:nvSpPr>
        <p:spPr>
          <a:xfrm>
            <a:off x="975155" y="452742"/>
            <a:ext cx="273248" cy="374880"/>
          </a:xfrm>
          <a:prstGeom prst="chevron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23A7F19-3129-784A-83B2-0B8E4E0895F1}"/>
              </a:ext>
            </a:extLst>
          </p:cNvPr>
          <p:cNvCxnSpPr/>
          <p:nvPr userDrawn="1"/>
        </p:nvCxnSpPr>
        <p:spPr>
          <a:xfrm>
            <a:off x="2847" y="638690"/>
            <a:ext cx="931131" cy="1492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ítulo 1">
            <a:extLst>
              <a:ext uri="{FF2B5EF4-FFF2-40B4-BE49-F238E27FC236}">
                <a16:creationId xmlns:a16="http://schemas.microsoft.com/office/drawing/2014/main" id="{5B66B3D8-A4C7-9440-84F8-7DC3B35F6B5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69092" y="401944"/>
            <a:ext cx="9403521" cy="506776"/>
          </a:xfrm>
        </p:spPr>
        <p:txBody>
          <a:bodyPr anchor="ctr">
            <a:noAutofit/>
          </a:bodyPr>
          <a:lstStyle>
            <a:lvl1pPr algn="l" defTabSz="4571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SV" sz="4000" kern="1200" baseline="0" dirty="0">
                <a:solidFill>
                  <a:schemeClr val="tx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B-HEAD</a:t>
            </a:r>
          </a:p>
        </p:txBody>
      </p:sp>
      <p:sp>
        <p:nvSpPr>
          <p:cNvPr id="15" name="2 Marcador de posición de imagen">
            <a:extLst>
              <a:ext uri="{FF2B5EF4-FFF2-40B4-BE49-F238E27FC236}">
                <a16:creationId xmlns:a16="http://schemas.microsoft.com/office/drawing/2014/main" id="{602C69C5-2791-D64A-A4E8-39327A4737F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8860" y="1086400"/>
            <a:ext cx="4081985" cy="5222919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EE2702A-BFB2-BC4D-8FAC-5833BF02A5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86535" y="1086400"/>
            <a:ext cx="5339935" cy="5222919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552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8" grpId="0"/>
      <p:bldP spid="15" grpId="0"/>
      <p:bldP spid="16" grpId="0" build="p">
        <p:tmplLst>
          <p:tmpl lvl="1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DA090F-F13E-344E-A917-18A272E220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4365" y="0"/>
            <a:ext cx="12286365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EA52B7D-BAC1-714D-A5FF-EE2FDD4A0C7F}"/>
              </a:ext>
            </a:extLst>
          </p:cNvPr>
          <p:cNvSpPr/>
          <p:nvPr userDrawn="1"/>
        </p:nvSpPr>
        <p:spPr>
          <a:xfrm>
            <a:off x="560384" y="0"/>
            <a:ext cx="4290503" cy="6172200"/>
          </a:xfrm>
          <a:prstGeom prst="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DITABLE lesson number">
            <a:extLst>
              <a:ext uri="{FF2B5EF4-FFF2-40B4-BE49-F238E27FC236}">
                <a16:creationId xmlns:a16="http://schemas.microsoft.com/office/drawing/2014/main" id="{51549491-4A19-44C7-AA17-BAF0273F1D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0385" y="544611"/>
            <a:ext cx="3446904" cy="350836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xxxx.x</a:t>
            </a:r>
            <a:endParaRPr lang="en-US" dirty="0"/>
          </a:p>
        </p:txBody>
      </p:sp>
      <p:sp>
        <p:nvSpPr>
          <p:cNvPr id="18" name="EDITABLE lesson name">
            <a:extLst>
              <a:ext uri="{FF2B5EF4-FFF2-40B4-BE49-F238E27FC236}">
                <a16:creationId xmlns:a16="http://schemas.microsoft.com/office/drawing/2014/main" id="{827E1F00-954D-423D-9F7F-1AA09625C8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0385" y="1179548"/>
            <a:ext cx="4290504" cy="1844407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400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CHANGE LESSON NAME</a:t>
            </a:r>
          </a:p>
        </p:txBody>
      </p:sp>
      <p:sp>
        <p:nvSpPr>
          <p:cNvPr id="20" name="EDITABLE bullet points">
            <a:extLst>
              <a:ext uri="{FF2B5EF4-FFF2-40B4-BE49-F238E27FC236}">
                <a16:creationId xmlns:a16="http://schemas.microsoft.com/office/drawing/2014/main" id="{9DC08B4B-3DAC-4819-BA4F-31E25EDF76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659" y="3133598"/>
            <a:ext cx="4275229" cy="3207940"/>
          </a:xfrm>
        </p:spPr>
        <p:txBody>
          <a:bodyPr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 typeface="Arial" panose="020B0604020202020204" pitchFamily="34" charset="0"/>
              <a:buChar char="•"/>
              <a:tabLst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topic covered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Add topic covered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Add topic covered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Add topic covered</a:t>
            </a:r>
          </a:p>
          <a:p>
            <a:pPr lvl="0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181B49A-079F-4649-8A00-F66E82FE636C}"/>
              </a:ext>
            </a:extLst>
          </p:cNvPr>
          <p:cNvSpPr/>
          <p:nvPr userDrawn="1"/>
        </p:nvSpPr>
        <p:spPr>
          <a:xfrm flipV="1">
            <a:off x="560385" y="1024186"/>
            <a:ext cx="4290504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4B9161-2693-F048-B90C-17A0E431FB8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6520" y="6593284"/>
            <a:ext cx="1300212" cy="1660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670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 bldLvl="5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4_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8031114-5BA7-4F11-9B7D-93C3366D98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038" y="6595561"/>
            <a:ext cx="1300212" cy="166086"/>
          </a:xfrm>
          <a:prstGeom prst="rect">
            <a:avLst/>
          </a:prstGeom>
        </p:spPr>
      </p:pic>
      <p:sp>
        <p:nvSpPr>
          <p:cNvPr id="19" name="Rectangle 1">
            <a:extLst>
              <a:ext uri="{FF2B5EF4-FFF2-40B4-BE49-F238E27FC236}">
                <a16:creationId xmlns:a16="http://schemas.microsoft.com/office/drawing/2014/main" id="{6096E1B7-61A5-BC42-A43B-0642FB989B78}"/>
              </a:ext>
            </a:extLst>
          </p:cNvPr>
          <p:cNvSpPr/>
          <p:nvPr userDrawn="1"/>
        </p:nvSpPr>
        <p:spPr>
          <a:xfrm>
            <a:off x="10672613" y="-308"/>
            <a:ext cx="1519517" cy="6965884"/>
          </a:xfrm>
          <a:custGeom>
            <a:avLst/>
            <a:gdLst>
              <a:gd name="connsiteX0" fmla="*/ 0 w 1519387"/>
              <a:gd name="connsiteY0" fmla="*/ 0 h 6858308"/>
              <a:gd name="connsiteX1" fmla="*/ 1519387 w 1519387"/>
              <a:gd name="connsiteY1" fmla="*/ 0 h 6858308"/>
              <a:gd name="connsiteX2" fmla="*/ 1519387 w 1519387"/>
              <a:gd name="connsiteY2" fmla="*/ 6858308 h 6858308"/>
              <a:gd name="connsiteX3" fmla="*/ 0 w 1519387"/>
              <a:gd name="connsiteY3" fmla="*/ 6858308 h 6858308"/>
              <a:gd name="connsiteX4" fmla="*/ 0 w 1519387"/>
              <a:gd name="connsiteY4" fmla="*/ 0 h 6858308"/>
              <a:gd name="connsiteX0" fmla="*/ 0 w 1519517"/>
              <a:gd name="connsiteY0" fmla="*/ 0 h 6965884"/>
              <a:gd name="connsiteX1" fmla="*/ 1519387 w 1519517"/>
              <a:gd name="connsiteY1" fmla="*/ 0 h 6965884"/>
              <a:gd name="connsiteX2" fmla="*/ 1519387 w 1519517"/>
              <a:gd name="connsiteY2" fmla="*/ 6858308 h 6965884"/>
              <a:gd name="connsiteX3" fmla="*/ 1519517 w 1519517"/>
              <a:gd name="connsiteY3" fmla="*/ 6965884 h 6965884"/>
              <a:gd name="connsiteX4" fmla="*/ 0 w 1519517"/>
              <a:gd name="connsiteY4" fmla="*/ 0 h 696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9517" h="6965884">
                <a:moveTo>
                  <a:pt x="0" y="0"/>
                </a:moveTo>
                <a:lnTo>
                  <a:pt x="1519387" y="0"/>
                </a:lnTo>
                <a:lnTo>
                  <a:pt x="1519387" y="6858308"/>
                </a:lnTo>
                <a:cubicBezTo>
                  <a:pt x="1519430" y="6894167"/>
                  <a:pt x="1519474" y="6930025"/>
                  <a:pt x="1519517" y="696588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24" name="Rectangle 1">
            <a:extLst>
              <a:ext uri="{FF2B5EF4-FFF2-40B4-BE49-F238E27FC236}">
                <a16:creationId xmlns:a16="http://schemas.microsoft.com/office/drawing/2014/main" id="{11575F2D-C10A-BC4D-B6EC-ACBA54195004}"/>
              </a:ext>
            </a:extLst>
          </p:cNvPr>
          <p:cNvSpPr/>
          <p:nvPr userDrawn="1"/>
        </p:nvSpPr>
        <p:spPr>
          <a:xfrm>
            <a:off x="10901083" y="0"/>
            <a:ext cx="1519517" cy="6965884"/>
          </a:xfrm>
          <a:custGeom>
            <a:avLst/>
            <a:gdLst>
              <a:gd name="connsiteX0" fmla="*/ 0 w 1519387"/>
              <a:gd name="connsiteY0" fmla="*/ 0 h 6858308"/>
              <a:gd name="connsiteX1" fmla="*/ 1519387 w 1519387"/>
              <a:gd name="connsiteY1" fmla="*/ 0 h 6858308"/>
              <a:gd name="connsiteX2" fmla="*/ 1519387 w 1519387"/>
              <a:gd name="connsiteY2" fmla="*/ 6858308 h 6858308"/>
              <a:gd name="connsiteX3" fmla="*/ 0 w 1519387"/>
              <a:gd name="connsiteY3" fmla="*/ 6858308 h 6858308"/>
              <a:gd name="connsiteX4" fmla="*/ 0 w 1519387"/>
              <a:gd name="connsiteY4" fmla="*/ 0 h 6858308"/>
              <a:gd name="connsiteX0" fmla="*/ 0 w 1519517"/>
              <a:gd name="connsiteY0" fmla="*/ 0 h 6965884"/>
              <a:gd name="connsiteX1" fmla="*/ 1519387 w 1519517"/>
              <a:gd name="connsiteY1" fmla="*/ 0 h 6965884"/>
              <a:gd name="connsiteX2" fmla="*/ 1519387 w 1519517"/>
              <a:gd name="connsiteY2" fmla="*/ 6858308 h 6965884"/>
              <a:gd name="connsiteX3" fmla="*/ 1519517 w 1519517"/>
              <a:gd name="connsiteY3" fmla="*/ 6965884 h 6965884"/>
              <a:gd name="connsiteX4" fmla="*/ 0 w 1519517"/>
              <a:gd name="connsiteY4" fmla="*/ 0 h 696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9517" h="6965884">
                <a:moveTo>
                  <a:pt x="0" y="0"/>
                </a:moveTo>
                <a:lnTo>
                  <a:pt x="1519387" y="0"/>
                </a:lnTo>
                <a:lnTo>
                  <a:pt x="1519387" y="6858308"/>
                </a:lnTo>
                <a:cubicBezTo>
                  <a:pt x="1519430" y="6894167"/>
                  <a:pt x="1519474" y="6930025"/>
                  <a:pt x="1519517" y="696588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25" name="Chevron 6">
            <a:extLst>
              <a:ext uri="{FF2B5EF4-FFF2-40B4-BE49-F238E27FC236}">
                <a16:creationId xmlns:a16="http://schemas.microsoft.com/office/drawing/2014/main" id="{B1E50681-CBEE-D042-AE6F-69C4C68AE945}"/>
              </a:ext>
            </a:extLst>
          </p:cNvPr>
          <p:cNvSpPr/>
          <p:nvPr userDrawn="1"/>
        </p:nvSpPr>
        <p:spPr>
          <a:xfrm>
            <a:off x="794507" y="452742"/>
            <a:ext cx="273248" cy="37488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6" name="Chevron 7">
            <a:extLst>
              <a:ext uri="{FF2B5EF4-FFF2-40B4-BE49-F238E27FC236}">
                <a16:creationId xmlns:a16="http://schemas.microsoft.com/office/drawing/2014/main" id="{3C141975-9EDB-214B-B5DB-3759C5DDB42B}"/>
              </a:ext>
            </a:extLst>
          </p:cNvPr>
          <p:cNvSpPr/>
          <p:nvPr userDrawn="1"/>
        </p:nvSpPr>
        <p:spPr>
          <a:xfrm>
            <a:off x="975155" y="452742"/>
            <a:ext cx="273248" cy="374880"/>
          </a:xfrm>
          <a:prstGeom prst="chevron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23A7F19-3129-784A-83B2-0B8E4E0895F1}"/>
              </a:ext>
            </a:extLst>
          </p:cNvPr>
          <p:cNvCxnSpPr/>
          <p:nvPr userDrawn="1"/>
        </p:nvCxnSpPr>
        <p:spPr>
          <a:xfrm>
            <a:off x="2847" y="638690"/>
            <a:ext cx="931131" cy="1492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ítulo 1">
            <a:extLst>
              <a:ext uri="{FF2B5EF4-FFF2-40B4-BE49-F238E27FC236}">
                <a16:creationId xmlns:a16="http://schemas.microsoft.com/office/drawing/2014/main" id="{5B66B3D8-A4C7-9440-84F8-7DC3B35F6B5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69092" y="401944"/>
            <a:ext cx="9403521" cy="506776"/>
          </a:xfrm>
        </p:spPr>
        <p:txBody>
          <a:bodyPr anchor="ctr">
            <a:noAutofit/>
          </a:bodyPr>
          <a:lstStyle>
            <a:lvl1pPr algn="l" defTabSz="4571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SV" sz="4000" kern="1200" baseline="0" dirty="0">
                <a:solidFill>
                  <a:schemeClr val="tx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B-HEAD</a:t>
            </a:r>
          </a:p>
        </p:txBody>
      </p:sp>
      <p:sp>
        <p:nvSpPr>
          <p:cNvPr id="13" name="2 Marcador de posición de imagen">
            <a:extLst>
              <a:ext uri="{FF2B5EF4-FFF2-40B4-BE49-F238E27FC236}">
                <a16:creationId xmlns:a16="http://schemas.microsoft.com/office/drawing/2014/main" id="{A4720E67-0F64-5548-9A05-8876F297AB2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5550" y="1066800"/>
            <a:ext cx="3346850" cy="2561112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E7914F3-7630-2349-959C-CE15624D07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46476" y="1066800"/>
            <a:ext cx="6114795" cy="5339448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2 Marcador de posición de imagen">
            <a:extLst>
              <a:ext uri="{FF2B5EF4-FFF2-40B4-BE49-F238E27FC236}">
                <a16:creationId xmlns:a16="http://schemas.microsoft.com/office/drawing/2014/main" id="{D554E594-E33D-284A-95DF-E832FA70B0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1605" y="3789040"/>
            <a:ext cx="3339696" cy="2645076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394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8" grpId="0"/>
      <p:bldP spid="13" grpId="0"/>
      <p:bldP spid="14" grpId="0" build="p">
        <p:tmplLst>
          <p:tmpl lvl="1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4_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10672613" y="-308"/>
            <a:ext cx="1519517" cy="6965884"/>
          </a:xfrm>
          <a:custGeom>
            <a:avLst/>
            <a:gdLst>
              <a:gd name="connsiteX0" fmla="*/ 0 w 1519387"/>
              <a:gd name="connsiteY0" fmla="*/ 0 h 6858308"/>
              <a:gd name="connsiteX1" fmla="*/ 1519387 w 1519387"/>
              <a:gd name="connsiteY1" fmla="*/ 0 h 6858308"/>
              <a:gd name="connsiteX2" fmla="*/ 1519387 w 1519387"/>
              <a:gd name="connsiteY2" fmla="*/ 6858308 h 6858308"/>
              <a:gd name="connsiteX3" fmla="*/ 0 w 1519387"/>
              <a:gd name="connsiteY3" fmla="*/ 6858308 h 6858308"/>
              <a:gd name="connsiteX4" fmla="*/ 0 w 1519387"/>
              <a:gd name="connsiteY4" fmla="*/ 0 h 6858308"/>
              <a:gd name="connsiteX0" fmla="*/ 0 w 1519517"/>
              <a:gd name="connsiteY0" fmla="*/ 0 h 6965884"/>
              <a:gd name="connsiteX1" fmla="*/ 1519387 w 1519517"/>
              <a:gd name="connsiteY1" fmla="*/ 0 h 6965884"/>
              <a:gd name="connsiteX2" fmla="*/ 1519387 w 1519517"/>
              <a:gd name="connsiteY2" fmla="*/ 6858308 h 6965884"/>
              <a:gd name="connsiteX3" fmla="*/ 1519517 w 1519517"/>
              <a:gd name="connsiteY3" fmla="*/ 6965884 h 6965884"/>
              <a:gd name="connsiteX4" fmla="*/ 0 w 1519517"/>
              <a:gd name="connsiteY4" fmla="*/ 0 h 696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9517" h="6965884">
                <a:moveTo>
                  <a:pt x="0" y="0"/>
                </a:moveTo>
                <a:lnTo>
                  <a:pt x="1519387" y="0"/>
                </a:lnTo>
                <a:lnTo>
                  <a:pt x="1519387" y="6858308"/>
                </a:lnTo>
                <a:cubicBezTo>
                  <a:pt x="1519430" y="6894167"/>
                  <a:pt x="1519474" y="6930025"/>
                  <a:pt x="1519517" y="696588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19" name="Título 1"/>
          <p:cNvSpPr>
            <a:spLocks noGrp="1"/>
          </p:cNvSpPr>
          <p:nvPr>
            <p:ph type="ctrTitle" hasCustomPrompt="1"/>
          </p:nvPr>
        </p:nvSpPr>
        <p:spPr>
          <a:xfrm>
            <a:off x="1269093" y="401944"/>
            <a:ext cx="9474946" cy="506776"/>
          </a:xfrm>
        </p:spPr>
        <p:txBody>
          <a:bodyPr anchor="ctr">
            <a:noAutofit/>
          </a:bodyPr>
          <a:lstStyle>
            <a:lvl1pPr algn="l" defTabSz="4571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SV" sz="4000" kern="1200" baseline="0" dirty="0">
                <a:solidFill>
                  <a:schemeClr val="tx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B-HEAD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8031114-5BA7-4F11-9B7D-93C3366D98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038" y="6595561"/>
            <a:ext cx="1300212" cy="166086"/>
          </a:xfrm>
          <a:prstGeom prst="rect">
            <a:avLst/>
          </a:prstGeom>
        </p:spPr>
      </p:pic>
      <p:sp>
        <p:nvSpPr>
          <p:cNvPr id="18" name="Chevron 6">
            <a:extLst>
              <a:ext uri="{FF2B5EF4-FFF2-40B4-BE49-F238E27FC236}">
                <a16:creationId xmlns:a16="http://schemas.microsoft.com/office/drawing/2014/main" id="{B528F6B4-FA4B-4925-9887-F4712FFC25C7}"/>
              </a:ext>
            </a:extLst>
          </p:cNvPr>
          <p:cNvSpPr/>
          <p:nvPr userDrawn="1"/>
        </p:nvSpPr>
        <p:spPr>
          <a:xfrm>
            <a:off x="794507" y="452742"/>
            <a:ext cx="273248" cy="37488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1" name="Chevron 7">
            <a:extLst>
              <a:ext uri="{FF2B5EF4-FFF2-40B4-BE49-F238E27FC236}">
                <a16:creationId xmlns:a16="http://schemas.microsoft.com/office/drawing/2014/main" id="{BCFF5649-BA20-4F7D-8263-062FF73030E3}"/>
              </a:ext>
            </a:extLst>
          </p:cNvPr>
          <p:cNvSpPr/>
          <p:nvPr userDrawn="1"/>
        </p:nvSpPr>
        <p:spPr>
          <a:xfrm>
            <a:off x="975155" y="452742"/>
            <a:ext cx="273248" cy="374880"/>
          </a:xfrm>
          <a:prstGeom prst="chevron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141FCBE-3785-314A-A720-B56D81C9F5D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69092" y="1079494"/>
            <a:ext cx="9390263" cy="35560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baseline="0"/>
            </a:lvl1pPr>
          </a:lstStyle>
          <a:p>
            <a:pPr lvl="0"/>
            <a:r>
              <a:rPr lang="en-US" dirty="0"/>
              <a:t>C-HEAD: D-HEAD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847" y="638690"/>
            <a:ext cx="931131" cy="1492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">
            <a:extLst>
              <a:ext uri="{FF2B5EF4-FFF2-40B4-BE49-F238E27FC236}">
                <a16:creationId xmlns:a16="http://schemas.microsoft.com/office/drawing/2014/main" id="{5D2D7104-703F-5045-83BE-9AC80BB203ED}"/>
              </a:ext>
            </a:extLst>
          </p:cNvPr>
          <p:cNvSpPr/>
          <p:nvPr userDrawn="1"/>
        </p:nvSpPr>
        <p:spPr>
          <a:xfrm>
            <a:off x="10896600" y="0"/>
            <a:ext cx="1519517" cy="6965884"/>
          </a:xfrm>
          <a:custGeom>
            <a:avLst/>
            <a:gdLst>
              <a:gd name="connsiteX0" fmla="*/ 0 w 1519387"/>
              <a:gd name="connsiteY0" fmla="*/ 0 h 6858308"/>
              <a:gd name="connsiteX1" fmla="*/ 1519387 w 1519387"/>
              <a:gd name="connsiteY1" fmla="*/ 0 h 6858308"/>
              <a:gd name="connsiteX2" fmla="*/ 1519387 w 1519387"/>
              <a:gd name="connsiteY2" fmla="*/ 6858308 h 6858308"/>
              <a:gd name="connsiteX3" fmla="*/ 0 w 1519387"/>
              <a:gd name="connsiteY3" fmla="*/ 6858308 h 6858308"/>
              <a:gd name="connsiteX4" fmla="*/ 0 w 1519387"/>
              <a:gd name="connsiteY4" fmla="*/ 0 h 6858308"/>
              <a:gd name="connsiteX0" fmla="*/ 0 w 1519517"/>
              <a:gd name="connsiteY0" fmla="*/ 0 h 6965884"/>
              <a:gd name="connsiteX1" fmla="*/ 1519387 w 1519517"/>
              <a:gd name="connsiteY1" fmla="*/ 0 h 6965884"/>
              <a:gd name="connsiteX2" fmla="*/ 1519387 w 1519517"/>
              <a:gd name="connsiteY2" fmla="*/ 6858308 h 6965884"/>
              <a:gd name="connsiteX3" fmla="*/ 1519517 w 1519517"/>
              <a:gd name="connsiteY3" fmla="*/ 6965884 h 6965884"/>
              <a:gd name="connsiteX4" fmla="*/ 0 w 1519517"/>
              <a:gd name="connsiteY4" fmla="*/ 0 h 696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9517" h="6965884">
                <a:moveTo>
                  <a:pt x="0" y="0"/>
                </a:moveTo>
                <a:lnTo>
                  <a:pt x="1519387" y="0"/>
                </a:lnTo>
                <a:lnTo>
                  <a:pt x="1519387" y="6858308"/>
                </a:lnTo>
                <a:cubicBezTo>
                  <a:pt x="1519430" y="6894167"/>
                  <a:pt x="1519474" y="6930025"/>
                  <a:pt x="1519517" y="696588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17AACA3D-5459-F041-8271-3BE813D8EAC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269092" y="1605868"/>
            <a:ext cx="2019300" cy="21581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5A7FDE0-B040-7547-A216-CF6877DCB0C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521339" y="1605868"/>
            <a:ext cx="2019300" cy="21581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8021D244-33D1-6044-A3BF-ACE68DF8150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773586" y="1605868"/>
            <a:ext cx="2019300" cy="21581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4C36F342-7A29-A54A-BA8D-5218631BB30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050380" y="1605868"/>
            <a:ext cx="2019300" cy="21581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3" name="Picture Placeholder 6">
            <a:extLst>
              <a:ext uri="{FF2B5EF4-FFF2-40B4-BE49-F238E27FC236}">
                <a16:creationId xmlns:a16="http://schemas.microsoft.com/office/drawing/2014/main" id="{90808096-978A-5D48-B25B-0B30A574347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269092" y="3968579"/>
            <a:ext cx="2019300" cy="21581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23442279-568F-5A42-82CD-1C0B9E0FAC2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521339" y="3968579"/>
            <a:ext cx="2019300" cy="21581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D22C1312-0A42-AE42-8818-B5547B9FE25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773586" y="3968579"/>
            <a:ext cx="2019300" cy="21581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Picture Placeholder 6">
            <a:extLst>
              <a:ext uri="{FF2B5EF4-FFF2-40B4-BE49-F238E27FC236}">
                <a16:creationId xmlns:a16="http://schemas.microsoft.com/office/drawing/2014/main" id="{CA172FA7-7E01-6341-BFD8-8C3E41851BF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050380" y="3968579"/>
            <a:ext cx="2019300" cy="21581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117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repeatCount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repeatCount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repeatCount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repeatCount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repeatCount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repeatCount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repeatCount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8" grpId="0" animBg="1"/>
      <p:bldP spid="21" grpId="0" animBg="1"/>
      <p:bldP spid="11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/>
      <p:bldP spid="15" grpId="0"/>
      <p:bldP spid="16" grpId="0"/>
      <p:bldP spid="20" grpId="0"/>
      <p:bldP spid="23" grpId="0"/>
      <p:bldP spid="24" grpId="0"/>
      <p:bldP spid="25" grpId="0"/>
      <p:bldP spid="26" grpId="0"/>
    </p:bldLst>
  </p:timing>
  <p:extLst>
    <p:ext uri="{DCECCB84-F9BA-43D5-87BE-67443E8EF086}">
      <p15:sldGuideLst xmlns:p15="http://schemas.microsoft.com/office/powerpoint/2012/main">
        <p15:guide id="1" orient="horz" pos="24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5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10672613" y="-308"/>
            <a:ext cx="1519517" cy="6965884"/>
          </a:xfrm>
          <a:custGeom>
            <a:avLst/>
            <a:gdLst>
              <a:gd name="connsiteX0" fmla="*/ 0 w 1519387"/>
              <a:gd name="connsiteY0" fmla="*/ 0 h 6858308"/>
              <a:gd name="connsiteX1" fmla="*/ 1519387 w 1519387"/>
              <a:gd name="connsiteY1" fmla="*/ 0 h 6858308"/>
              <a:gd name="connsiteX2" fmla="*/ 1519387 w 1519387"/>
              <a:gd name="connsiteY2" fmla="*/ 6858308 h 6858308"/>
              <a:gd name="connsiteX3" fmla="*/ 0 w 1519387"/>
              <a:gd name="connsiteY3" fmla="*/ 6858308 h 6858308"/>
              <a:gd name="connsiteX4" fmla="*/ 0 w 1519387"/>
              <a:gd name="connsiteY4" fmla="*/ 0 h 6858308"/>
              <a:gd name="connsiteX0" fmla="*/ 0 w 1519517"/>
              <a:gd name="connsiteY0" fmla="*/ 0 h 6965884"/>
              <a:gd name="connsiteX1" fmla="*/ 1519387 w 1519517"/>
              <a:gd name="connsiteY1" fmla="*/ 0 h 6965884"/>
              <a:gd name="connsiteX2" fmla="*/ 1519387 w 1519517"/>
              <a:gd name="connsiteY2" fmla="*/ 6858308 h 6965884"/>
              <a:gd name="connsiteX3" fmla="*/ 1519517 w 1519517"/>
              <a:gd name="connsiteY3" fmla="*/ 6965884 h 6965884"/>
              <a:gd name="connsiteX4" fmla="*/ 0 w 1519517"/>
              <a:gd name="connsiteY4" fmla="*/ 0 h 696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9517" h="6965884">
                <a:moveTo>
                  <a:pt x="0" y="0"/>
                </a:moveTo>
                <a:lnTo>
                  <a:pt x="1519387" y="0"/>
                </a:lnTo>
                <a:lnTo>
                  <a:pt x="1519387" y="6858308"/>
                </a:lnTo>
                <a:cubicBezTo>
                  <a:pt x="1519430" y="6894167"/>
                  <a:pt x="1519474" y="6930025"/>
                  <a:pt x="1519517" y="696588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19" name="Título 1"/>
          <p:cNvSpPr>
            <a:spLocks noGrp="1"/>
          </p:cNvSpPr>
          <p:nvPr>
            <p:ph type="ctrTitle" hasCustomPrompt="1"/>
          </p:nvPr>
        </p:nvSpPr>
        <p:spPr>
          <a:xfrm>
            <a:off x="1269093" y="401944"/>
            <a:ext cx="9474946" cy="506776"/>
          </a:xfrm>
        </p:spPr>
        <p:txBody>
          <a:bodyPr anchor="ctr">
            <a:noAutofit/>
          </a:bodyPr>
          <a:lstStyle>
            <a:lvl1pPr algn="l" defTabSz="4571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SV" sz="4000" kern="1200" baseline="0" dirty="0">
                <a:solidFill>
                  <a:schemeClr val="tx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B-HEAD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8031114-5BA7-4F11-9B7D-93C3366D98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038" y="6595561"/>
            <a:ext cx="1300212" cy="166086"/>
          </a:xfrm>
          <a:prstGeom prst="rect">
            <a:avLst/>
          </a:prstGeom>
        </p:spPr>
      </p:pic>
      <p:sp>
        <p:nvSpPr>
          <p:cNvPr id="18" name="Chevron 6">
            <a:extLst>
              <a:ext uri="{FF2B5EF4-FFF2-40B4-BE49-F238E27FC236}">
                <a16:creationId xmlns:a16="http://schemas.microsoft.com/office/drawing/2014/main" id="{B528F6B4-FA4B-4925-9887-F4712FFC25C7}"/>
              </a:ext>
            </a:extLst>
          </p:cNvPr>
          <p:cNvSpPr/>
          <p:nvPr userDrawn="1"/>
        </p:nvSpPr>
        <p:spPr>
          <a:xfrm>
            <a:off x="794507" y="452742"/>
            <a:ext cx="273248" cy="37488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1" name="Chevron 7">
            <a:extLst>
              <a:ext uri="{FF2B5EF4-FFF2-40B4-BE49-F238E27FC236}">
                <a16:creationId xmlns:a16="http://schemas.microsoft.com/office/drawing/2014/main" id="{BCFF5649-BA20-4F7D-8263-062FF73030E3}"/>
              </a:ext>
            </a:extLst>
          </p:cNvPr>
          <p:cNvSpPr/>
          <p:nvPr userDrawn="1"/>
        </p:nvSpPr>
        <p:spPr>
          <a:xfrm>
            <a:off x="975155" y="452742"/>
            <a:ext cx="273248" cy="374880"/>
          </a:xfrm>
          <a:prstGeom prst="chevron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2" name="2 Marcador de posición de imagen">
            <a:extLst>
              <a:ext uri="{FF2B5EF4-FFF2-40B4-BE49-F238E27FC236}">
                <a16:creationId xmlns:a16="http://schemas.microsoft.com/office/drawing/2014/main" id="{2AA2A9B2-971B-4B16-A135-741D4FC8311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269092" y="1618814"/>
            <a:ext cx="9474946" cy="4804298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141FCBE-3785-314A-A720-B56D81C9F5D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69092" y="1079494"/>
            <a:ext cx="9390263" cy="35560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baseline="0"/>
            </a:lvl1pPr>
          </a:lstStyle>
          <a:p>
            <a:pPr lvl="0"/>
            <a:r>
              <a:rPr lang="en-US" dirty="0"/>
              <a:t>C-HEAD: D-HEAD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847" y="638690"/>
            <a:ext cx="931131" cy="1492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">
            <a:extLst>
              <a:ext uri="{FF2B5EF4-FFF2-40B4-BE49-F238E27FC236}">
                <a16:creationId xmlns:a16="http://schemas.microsoft.com/office/drawing/2014/main" id="{5D2D7104-703F-5045-83BE-9AC80BB203ED}"/>
              </a:ext>
            </a:extLst>
          </p:cNvPr>
          <p:cNvSpPr/>
          <p:nvPr userDrawn="1"/>
        </p:nvSpPr>
        <p:spPr>
          <a:xfrm>
            <a:off x="10896600" y="0"/>
            <a:ext cx="1519517" cy="6965884"/>
          </a:xfrm>
          <a:custGeom>
            <a:avLst/>
            <a:gdLst>
              <a:gd name="connsiteX0" fmla="*/ 0 w 1519387"/>
              <a:gd name="connsiteY0" fmla="*/ 0 h 6858308"/>
              <a:gd name="connsiteX1" fmla="*/ 1519387 w 1519387"/>
              <a:gd name="connsiteY1" fmla="*/ 0 h 6858308"/>
              <a:gd name="connsiteX2" fmla="*/ 1519387 w 1519387"/>
              <a:gd name="connsiteY2" fmla="*/ 6858308 h 6858308"/>
              <a:gd name="connsiteX3" fmla="*/ 0 w 1519387"/>
              <a:gd name="connsiteY3" fmla="*/ 6858308 h 6858308"/>
              <a:gd name="connsiteX4" fmla="*/ 0 w 1519387"/>
              <a:gd name="connsiteY4" fmla="*/ 0 h 6858308"/>
              <a:gd name="connsiteX0" fmla="*/ 0 w 1519517"/>
              <a:gd name="connsiteY0" fmla="*/ 0 h 6965884"/>
              <a:gd name="connsiteX1" fmla="*/ 1519387 w 1519517"/>
              <a:gd name="connsiteY1" fmla="*/ 0 h 6965884"/>
              <a:gd name="connsiteX2" fmla="*/ 1519387 w 1519517"/>
              <a:gd name="connsiteY2" fmla="*/ 6858308 h 6965884"/>
              <a:gd name="connsiteX3" fmla="*/ 1519517 w 1519517"/>
              <a:gd name="connsiteY3" fmla="*/ 6965884 h 6965884"/>
              <a:gd name="connsiteX4" fmla="*/ 0 w 1519517"/>
              <a:gd name="connsiteY4" fmla="*/ 0 h 696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9517" h="6965884">
                <a:moveTo>
                  <a:pt x="0" y="0"/>
                </a:moveTo>
                <a:lnTo>
                  <a:pt x="1519387" y="0"/>
                </a:lnTo>
                <a:lnTo>
                  <a:pt x="1519387" y="6858308"/>
                </a:lnTo>
                <a:cubicBezTo>
                  <a:pt x="1519430" y="6894167"/>
                  <a:pt x="1519474" y="6930025"/>
                  <a:pt x="1519517" y="696588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29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8" grpId="0" animBg="1"/>
      <p:bldP spid="21" grpId="0" animBg="1"/>
      <p:bldP spid="22" grpId="0"/>
      <p:bldP spid="11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4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5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10672613" y="-308"/>
            <a:ext cx="1519517" cy="6965884"/>
          </a:xfrm>
          <a:custGeom>
            <a:avLst/>
            <a:gdLst>
              <a:gd name="connsiteX0" fmla="*/ 0 w 1519387"/>
              <a:gd name="connsiteY0" fmla="*/ 0 h 6858308"/>
              <a:gd name="connsiteX1" fmla="*/ 1519387 w 1519387"/>
              <a:gd name="connsiteY1" fmla="*/ 0 h 6858308"/>
              <a:gd name="connsiteX2" fmla="*/ 1519387 w 1519387"/>
              <a:gd name="connsiteY2" fmla="*/ 6858308 h 6858308"/>
              <a:gd name="connsiteX3" fmla="*/ 0 w 1519387"/>
              <a:gd name="connsiteY3" fmla="*/ 6858308 h 6858308"/>
              <a:gd name="connsiteX4" fmla="*/ 0 w 1519387"/>
              <a:gd name="connsiteY4" fmla="*/ 0 h 6858308"/>
              <a:gd name="connsiteX0" fmla="*/ 0 w 1519517"/>
              <a:gd name="connsiteY0" fmla="*/ 0 h 6965884"/>
              <a:gd name="connsiteX1" fmla="*/ 1519387 w 1519517"/>
              <a:gd name="connsiteY1" fmla="*/ 0 h 6965884"/>
              <a:gd name="connsiteX2" fmla="*/ 1519387 w 1519517"/>
              <a:gd name="connsiteY2" fmla="*/ 6858308 h 6965884"/>
              <a:gd name="connsiteX3" fmla="*/ 1519517 w 1519517"/>
              <a:gd name="connsiteY3" fmla="*/ 6965884 h 6965884"/>
              <a:gd name="connsiteX4" fmla="*/ 0 w 1519517"/>
              <a:gd name="connsiteY4" fmla="*/ 0 h 696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9517" h="6965884">
                <a:moveTo>
                  <a:pt x="0" y="0"/>
                </a:moveTo>
                <a:lnTo>
                  <a:pt x="1519387" y="0"/>
                </a:lnTo>
                <a:lnTo>
                  <a:pt x="1519387" y="6858308"/>
                </a:lnTo>
                <a:cubicBezTo>
                  <a:pt x="1519430" y="6894167"/>
                  <a:pt x="1519474" y="6930025"/>
                  <a:pt x="1519517" y="696588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19" name="Título 1"/>
          <p:cNvSpPr>
            <a:spLocks noGrp="1"/>
          </p:cNvSpPr>
          <p:nvPr>
            <p:ph type="ctrTitle" hasCustomPrompt="1"/>
          </p:nvPr>
        </p:nvSpPr>
        <p:spPr>
          <a:xfrm>
            <a:off x="1269093" y="401944"/>
            <a:ext cx="9474946" cy="506776"/>
          </a:xfrm>
        </p:spPr>
        <p:txBody>
          <a:bodyPr anchor="ctr">
            <a:noAutofit/>
          </a:bodyPr>
          <a:lstStyle>
            <a:lvl1pPr algn="l" defTabSz="4571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SV" sz="4000" kern="1200" baseline="0" dirty="0">
                <a:solidFill>
                  <a:schemeClr val="tx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B-HEAD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8031114-5BA7-4F11-9B7D-93C3366D98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038" y="6595561"/>
            <a:ext cx="1300212" cy="166086"/>
          </a:xfrm>
          <a:prstGeom prst="rect">
            <a:avLst/>
          </a:prstGeom>
        </p:spPr>
      </p:pic>
      <p:sp>
        <p:nvSpPr>
          <p:cNvPr id="18" name="Chevron 6">
            <a:extLst>
              <a:ext uri="{FF2B5EF4-FFF2-40B4-BE49-F238E27FC236}">
                <a16:creationId xmlns:a16="http://schemas.microsoft.com/office/drawing/2014/main" id="{B528F6B4-FA4B-4925-9887-F4712FFC25C7}"/>
              </a:ext>
            </a:extLst>
          </p:cNvPr>
          <p:cNvSpPr/>
          <p:nvPr userDrawn="1"/>
        </p:nvSpPr>
        <p:spPr>
          <a:xfrm>
            <a:off x="794507" y="452742"/>
            <a:ext cx="273248" cy="37488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1" name="Chevron 7">
            <a:extLst>
              <a:ext uri="{FF2B5EF4-FFF2-40B4-BE49-F238E27FC236}">
                <a16:creationId xmlns:a16="http://schemas.microsoft.com/office/drawing/2014/main" id="{BCFF5649-BA20-4F7D-8263-062FF73030E3}"/>
              </a:ext>
            </a:extLst>
          </p:cNvPr>
          <p:cNvSpPr/>
          <p:nvPr userDrawn="1"/>
        </p:nvSpPr>
        <p:spPr>
          <a:xfrm>
            <a:off x="975155" y="452742"/>
            <a:ext cx="273248" cy="374880"/>
          </a:xfrm>
          <a:prstGeom prst="chevron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2" name="2 Marcador de posición de imagen">
            <a:extLst>
              <a:ext uri="{FF2B5EF4-FFF2-40B4-BE49-F238E27FC236}">
                <a16:creationId xmlns:a16="http://schemas.microsoft.com/office/drawing/2014/main" id="{2AA2A9B2-971B-4B16-A135-741D4FC8311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269092" y="1618814"/>
            <a:ext cx="4750708" cy="4804298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141FCBE-3785-314A-A720-B56D81C9F5D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69092" y="1079494"/>
            <a:ext cx="9390263" cy="35560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baseline="0"/>
            </a:lvl1pPr>
          </a:lstStyle>
          <a:p>
            <a:pPr lvl="0"/>
            <a:r>
              <a:rPr lang="en-US" dirty="0"/>
              <a:t>C-HEAD: D-HEAD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847" y="638690"/>
            <a:ext cx="931131" cy="1492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">
            <a:extLst>
              <a:ext uri="{FF2B5EF4-FFF2-40B4-BE49-F238E27FC236}">
                <a16:creationId xmlns:a16="http://schemas.microsoft.com/office/drawing/2014/main" id="{5D2D7104-703F-5045-83BE-9AC80BB203ED}"/>
              </a:ext>
            </a:extLst>
          </p:cNvPr>
          <p:cNvSpPr/>
          <p:nvPr userDrawn="1"/>
        </p:nvSpPr>
        <p:spPr>
          <a:xfrm>
            <a:off x="10896600" y="0"/>
            <a:ext cx="1519517" cy="6965884"/>
          </a:xfrm>
          <a:custGeom>
            <a:avLst/>
            <a:gdLst>
              <a:gd name="connsiteX0" fmla="*/ 0 w 1519387"/>
              <a:gd name="connsiteY0" fmla="*/ 0 h 6858308"/>
              <a:gd name="connsiteX1" fmla="*/ 1519387 w 1519387"/>
              <a:gd name="connsiteY1" fmla="*/ 0 h 6858308"/>
              <a:gd name="connsiteX2" fmla="*/ 1519387 w 1519387"/>
              <a:gd name="connsiteY2" fmla="*/ 6858308 h 6858308"/>
              <a:gd name="connsiteX3" fmla="*/ 0 w 1519387"/>
              <a:gd name="connsiteY3" fmla="*/ 6858308 h 6858308"/>
              <a:gd name="connsiteX4" fmla="*/ 0 w 1519387"/>
              <a:gd name="connsiteY4" fmla="*/ 0 h 6858308"/>
              <a:gd name="connsiteX0" fmla="*/ 0 w 1519517"/>
              <a:gd name="connsiteY0" fmla="*/ 0 h 6965884"/>
              <a:gd name="connsiteX1" fmla="*/ 1519387 w 1519517"/>
              <a:gd name="connsiteY1" fmla="*/ 0 h 6965884"/>
              <a:gd name="connsiteX2" fmla="*/ 1519387 w 1519517"/>
              <a:gd name="connsiteY2" fmla="*/ 6858308 h 6965884"/>
              <a:gd name="connsiteX3" fmla="*/ 1519517 w 1519517"/>
              <a:gd name="connsiteY3" fmla="*/ 6965884 h 6965884"/>
              <a:gd name="connsiteX4" fmla="*/ 0 w 1519517"/>
              <a:gd name="connsiteY4" fmla="*/ 0 h 696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9517" h="6965884">
                <a:moveTo>
                  <a:pt x="0" y="0"/>
                </a:moveTo>
                <a:lnTo>
                  <a:pt x="1519387" y="0"/>
                </a:lnTo>
                <a:lnTo>
                  <a:pt x="1519387" y="6858308"/>
                </a:lnTo>
                <a:cubicBezTo>
                  <a:pt x="1519430" y="6894167"/>
                  <a:pt x="1519474" y="6930025"/>
                  <a:pt x="1519517" y="696588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14" name="2 Marcador de posición de imagen">
            <a:extLst>
              <a:ext uri="{FF2B5EF4-FFF2-40B4-BE49-F238E27FC236}">
                <a16:creationId xmlns:a16="http://schemas.microsoft.com/office/drawing/2014/main" id="{0002BE43-F8A5-CA45-9422-4198B50ABC3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222092" y="1618814"/>
            <a:ext cx="4750708" cy="4804298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811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8" grpId="0" animBg="1"/>
      <p:bldP spid="21" grpId="0" animBg="1"/>
      <p:bldP spid="22" grpId="0"/>
      <p:bldP spid="11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/>
    </p:bldLst>
  </p:timing>
  <p:extLst>
    <p:ext uri="{DCECCB84-F9BA-43D5-87BE-67443E8EF086}">
      <p15:sldGuideLst xmlns:p15="http://schemas.microsoft.com/office/powerpoint/2012/main">
        <p15:guide id="1" orient="horz" pos="24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5_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8031114-5BA7-4F11-9B7D-93C3366D98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038" y="6595561"/>
            <a:ext cx="1300212" cy="166086"/>
          </a:xfrm>
          <a:prstGeom prst="rect">
            <a:avLst/>
          </a:prstGeom>
        </p:spPr>
      </p:pic>
      <p:sp>
        <p:nvSpPr>
          <p:cNvPr id="22" name="2 Marcador de posición de imagen">
            <a:extLst>
              <a:ext uri="{FF2B5EF4-FFF2-40B4-BE49-F238E27FC236}">
                <a16:creationId xmlns:a16="http://schemas.microsoft.com/office/drawing/2014/main" id="{2AA2A9B2-971B-4B16-A135-741D4FC83116}"/>
              </a:ext>
            </a:extLst>
          </p:cNvPr>
          <p:cNvSpPr>
            <a:spLocks noGrp="1"/>
          </p:cNvSpPr>
          <p:nvPr userDrawn="1">
            <p:ph type="pic" sz="quarter" idx="20"/>
          </p:nvPr>
        </p:nvSpPr>
        <p:spPr>
          <a:xfrm flipH="1">
            <a:off x="306255" y="1298136"/>
            <a:ext cx="4500500" cy="4960252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BB7C834-D758-46F0-8FCD-CB93392FAED9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5126825" y="1298135"/>
            <a:ext cx="5693575" cy="35560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/>
            </a:lvl1pPr>
          </a:lstStyle>
          <a:p>
            <a:pPr lvl="0"/>
            <a:r>
              <a:rPr lang="en-US" dirty="0"/>
              <a:t>C-HEAD: D-HEAD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E8BF8175-8009-4B55-81CC-17CB01B51833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5131488" y="1828800"/>
            <a:ext cx="5688911" cy="4329276"/>
          </a:xfrm>
        </p:spPr>
        <p:txBody>
          <a:bodyPr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,,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err="1"/>
              <a:t>turpis</a:t>
            </a:r>
            <a:r>
              <a:rPr lang="en-US" dirty="0"/>
              <a:t> dolor </a:t>
            </a:r>
            <a:r>
              <a:rPr lang="en-US" dirty="0" err="1"/>
              <a:t>faucibus</a:t>
            </a:r>
            <a:r>
              <a:rPr lang="en-US" dirty="0"/>
              <a:t> magna, non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,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turpis</a:t>
            </a:r>
            <a:r>
              <a:rPr lang="en-US" dirty="0"/>
              <a:t> dolor </a:t>
            </a:r>
            <a:r>
              <a:rPr lang="en-US" dirty="0" err="1"/>
              <a:t>faucibus</a:t>
            </a:r>
            <a:r>
              <a:rPr lang="en-US" dirty="0"/>
              <a:t> magna, non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12" name="EDITABLE lesson number">
            <a:extLst>
              <a:ext uri="{FF2B5EF4-FFF2-40B4-BE49-F238E27FC236}">
                <a16:creationId xmlns:a16="http://schemas.microsoft.com/office/drawing/2014/main" id="{41649052-93A5-F949-B2E8-86915249C13F}"/>
              </a:ext>
            </a:extLst>
          </p:cNvPr>
          <p:cNvSpPr txBox="1">
            <a:spLocks/>
          </p:cNvSpPr>
          <p:nvPr userDrawn="1"/>
        </p:nvSpPr>
        <p:spPr>
          <a:xfrm>
            <a:off x="20325" y="6612445"/>
            <a:ext cx="2610290" cy="23291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0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</a:t>
            </a:r>
            <a:r>
              <a:rPr lang="en-GB" sz="1000" kern="1200" baseline="30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BT</a:t>
            </a:r>
            <a:r>
              <a:rPr lang="en-GB" sz="10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.1 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Healthy</a:t>
            </a:r>
            <a:r>
              <a:rPr lang="en-US" sz="1000" kern="120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Body and Mind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6096E1B7-61A5-BC42-A43B-0642FB989B78}"/>
              </a:ext>
            </a:extLst>
          </p:cNvPr>
          <p:cNvSpPr/>
          <p:nvPr userDrawn="1"/>
        </p:nvSpPr>
        <p:spPr>
          <a:xfrm>
            <a:off x="10672613" y="-308"/>
            <a:ext cx="1519517" cy="6965884"/>
          </a:xfrm>
          <a:custGeom>
            <a:avLst/>
            <a:gdLst>
              <a:gd name="connsiteX0" fmla="*/ 0 w 1519387"/>
              <a:gd name="connsiteY0" fmla="*/ 0 h 6858308"/>
              <a:gd name="connsiteX1" fmla="*/ 1519387 w 1519387"/>
              <a:gd name="connsiteY1" fmla="*/ 0 h 6858308"/>
              <a:gd name="connsiteX2" fmla="*/ 1519387 w 1519387"/>
              <a:gd name="connsiteY2" fmla="*/ 6858308 h 6858308"/>
              <a:gd name="connsiteX3" fmla="*/ 0 w 1519387"/>
              <a:gd name="connsiteY3" fmla="*/ 6858308 h 6858308"/>
              <a:gd name="connsiteX4" fmla="*/ 0 w 1519387"/>
              <a:gd name="connsiteY4" fmla="*/ 0 h 6858308"/>
              <a:gd name="connsiteX0" fmla="*/ 0 w 1519517"/>
              <a:gd name="connsiteY0" fmla="*/ 0 h 6965884"/>
              <a:gd name="connsiteX1" fmla="*/ 1519387 w 1519517"/>
              <a:gd name="connsiteY1" fmla="*/ 0 h 6965884"/>
              <a:gd name="connsiteX2" fmla="*/ 1519387 w 1519517"/>
              <a:gd name="connsiteY2" fmla="*/ 6858308 h 6965884"/>
              <a:gd name="connsiteX3" fmla="*/ 1519517 w 1519517"/>
              <a:gd name="connsiteY3" fmla="*/ 6965884 h 6965884"/>
              <a:gd name="connsiteX4" fmla="*/ 0 w 1519517"/>
              <a:gd name="connsiteY4" fmla="*/ 0 h 696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9517" h="6965884">
                <a:moveTo>
                  <a:pt x="0" y="0"/>
                </a:moveTo>
                <a:lnTo>
                  <a:pt x="1519387" y="0"/>
                </a:lnTo>
                <a:lnTo>
                  <a:pt x="1519387" y="6858308"/>
                </a:lnTo>
                <a:cubicBezTo>
                  <a:pt x="1519430" y="6894167"/>
                  <a:pt x="1519474" y="6930025"/>
                  <a:pt x="1519517" y="696588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24" name="Rectangle 1">
            <a:extLst>
              <a:ext uri="{FF2B5EF4-FFF2-40B4-BE49-F238E27FC236}">
                <a16:creationId xmlns:a16="http://schemas.microsoft.com/office/drawing/2014/main" id="{11575F2D-C10A-BC4D-B6EC-ACBA54195004}"/>
              </a:ext>
            </a:extLst>
          </p:cNvPr>
          <p:cNvSpPr/>
          <p:nvPr userDrawn="1"/>
        </p:nvSpPr>
        <p:spPr>
          <a:xfrm>
            <a:off x="10901083" y="0"/>
            <a:ext cx="1519517" cy="6965884"/>
          </a:xfrm>
          <a:custGeom>
            <a:avLst/>
            <a:gdLst>
              <a:gd name="connsiteX0" fmla="*/ 0 w 1519387"/>
              <a:gd name="connsiteY0" fmla="*/ 0 h 6858308"/>
              <a:gd name="connsiteX1" fmla="*/ 1519387 w 1519387"/>
              <a:gd name="connsiteY1" fmla="*/ 0 h 6858308"/>
              <a:gd name="connsiteX2" fmla="*/ 1519387 w 1519387"/>
              <a:gd name="connsiteY2" fmla="*/ 6858308 h 6858308"/>
              <a:gd name="connsiteX3" fmla="*/ 0 w 1519387"/>
              <a:gd name="connsiteY3" fmla="*/ 6858308 h 6858308"/>
              <a:gd name="connsiteX4" fmla="*/ 0 w 1519387"/>
              <a:gd name="connsiteY4" fmla="*/ 0 h 6858308"/>
              <a:gd name="connsiteX0" fmla="*/ 0 w 1519517"/>
              <a:gd name="connsiteY0" fmla="*/ 0 h 6965884"/>
              <a:gd name="connsiteX1" fmla="*/ 1519387 w 1519517"/>
              <a:gd name="connsiteY1" fmla="*/ 0 h 6965884"/>
              <a:gd name="connsiteX2" fmla="*/ 1519387 w 1519517"/>
              <a:gd name="connsiteY2" fmla="*/ 6858308 h 6965884"/>
              <a:gd name="connsiteX3" fmla="*/ 1519517 w 1519517"/>
              <a:gd name="connsiteY3" fmla="*/ 6965884 h 6965884"/>
              <a:gd name="connsiteX4" fmla="*/ 0 w 1519517"/>
              <a:gd name="connsiteY4" fmla="*/ 0 h 696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9517" h="6965884">
                <a:moveTo>
                  <a:pt x="0" y="0"/>
                </a:moveTo>
                <a:lnTo>
                  <a:pt x="1519387" y="0"/>
                </a:lnTo>
                <a:lnTo>
                  <a:pt x="1519387" y="6858308"/>
                </a:lnTo>
                <a:cubicBezTo>
                  <a:pt x="1519430" y="6894167"/>
                  <a:pt x="1519474" y="6930025"/>
                  <a:pt x="1519517" y="696588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25" name="Chevron 6">
            <a:extLst>
              <a:ext uri="{FF2B5EF4-FFF2-40B4-BE49-F238E27FC236}">
                <a16:creationId xmlns:a16="http://schemas.microsoft.com/office/drawing/2014/main" id="{B1E50681-CBEE-D042-AE6F-69C4C68AE945}"/>
              </a:ext>
            </a:extLst>
          </p:cNvPr>
          <p:cNvSpPr/>
          <p:nvPr userDrawn="1"/>
        </p:nvSpPr>
        <p:spPr>
          <a:xfrm>
            <a:off x="794507" y="452742"/>
            <a:ext cx="273248" cy="37488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6" name="Chevron 7">
            <a:extLst>
              <a:ext uri="{FF2B5EF4-FFF2-40B4-BE49-F238E27FC236}">
                <a16:creationId xmlns:a16="http://schemas.microsoft.com/office/drawing/2014/main" id="{3C141975-9EDB-214B-B5DB-3759C5DDB42B}"/>
              </a:ext>
            </a:extLst>
          </p:cNvPr>
          <p:cNvSpPr/>
          <p:nvPr userDrawn="1"/>
        </p:nvSpPr>
        <p:spPr>
          <a:xfrm>
            <a:off x="975155" y="452742"/>
            <a:ext cx="273248" cy="374880"/>
          </a:xfrm>
          <a:prstGeom prst="chevron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23A7F19-3129-784A-83B2-0B8E4E0895F1}"/>
              </a:ext>
            </a:extLst>
          </p:cNvPr>
          <p:cNvCxnSpPr/>
          <p:nvPr userDrawn="1"/>
        </p:nvCxnSpPr>
        <p:spPr>
          <a:xfrm>
            <a:off x="2847" y="638690"/>
            <a:ext cx="931131" cy="1492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ítulo 1">
            <a:extLst>
              <a:ext uri="{FF2B5EF4-FFF2-40B4-BE49-F238E27FC236}">
                <a16:creationId xmlns:a16="http://schemas.microsoft.com/office/drawing/2014/main" id="{5B66B3D8-A4C7-9440-84F8-7DC3B35F6B5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69092" y="401944"/>
            <a:ext cx="9403521" cy="506776"/>
          </a:xfrm>
        </p:spPr>
        <p:txBody>
          <a:bodyPr anchor="ctr">
            <a:noAutofit/>
          </a:bodyPr>
          <a:lstStyle>
            <a:lvl1pPr algn="l" defTabSz="4571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SV" sz="4000" kern="1200" baseline="0" dirty="0">
                <a:solidFill>
                  <a:schemeClr val="tx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B-HEAD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380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3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5" grpId="0" animBg="1"/>
      <p:bldP spid="26" grpId="0" animBg="1"/>
      <p:bldP spid="28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5_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8031114-5BA7-4F11-9B7D-93C3366D98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038" y="6595561"/>
            <a:ext cx="1300212" cy="166086"/>
          </a:xfrm>
          <a:prstGeom prst="rect">
            <a:avLst/>
          </a:prstGeom>
        </p:spPr>
      </p:pic>
      <p:sp>
        <p:nvSpPr>
          <p:cNvPr id="12" name="EDITABLE lesson number">
            <a:extLst>
              <a:ext uri="{FF2B5EF4-FFF2-40B4-BE49-F238E27FC236}">
                <a16:creationId xmlns:a16="http://schemas.microsoft.com/office/drawing/2014/main" id="{41649052-93A5-F949-B2E8-86915249C13F}"/>
              </a:ext>
            </a:extLst>
          </p:cNvPr>
          <p:cNvSpPr txBox="1">
            <a:spLocks/>
          </p:cNvSpPr>
          <p:nvPr userDrawn="1"/>
        </p:nvSpPr>
        <p:spPr>
          <a:xfrm>
            <a:off x="20325" y="6612445"/>
            <a:ext cx="2610290" cy="23291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0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</a:t>
            </a:r>
            <a:r>
              <a:rPr lang="en-GB" sz="1000" kern="1200" baseline="30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BT</a:t>
            </a:r>
            <a:r>
              <a:rPr lang="en-GB" sz="10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.1 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Healthy</a:t>
            </a:r>
            <a:r>
              <a:rPr lang="en-US" sz="1000" kern="120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Body and Mind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6096E1B7-61A5-BC42-A43B-0642FB989B78}"/>
              </a:ext>
            </a:extLst>
          </p:cNvPr>
          <p:cNvSpPr/>
          <p:nvPr userDrawn="1"/>
        </p:nvSpPr>
        <p:spPr>
          <a:xfrm>
            <a:off x="10672613" y="-308"/>
            <a:ext cx="1519517" cy="6965884"/>
          </a:xfrm>
          <a:custGeom>
            <a:avLst/>
            <a:gdLst>
              <a:gd name="connsiteX0" fmla="*/ 0 w 1519387"/>
              <a:gd name="connsiteY0" fmla="*/ 0 h 6858308"/>
              <a:gd name="connsiteX1" fmla="*/ 1519387 w 1519387"/>
              <a:gd name="connsiteY1" fmla="*/ 0 h 6858308"/>
              <a:gd name="connsiteX2" fmla="*/ 1519387 w 1519387"/>
              <a:gd name="connsiteY2" fmla="*/ 6858308 h 6858308"/>
              <a:gd name="connsiteX3" fmla="*/ 0 w 1519387"/>
              <a:gd name="connsiteY3" fmla="*/ 6858308 h 6858308"/>
              <a:gd name="connsiteX4" fmla="*/ 0 w 1519387"/>
              <a:gd name="connsiteY4" fmla="*/ 0 h 6858308"/>
              <a:gd name="connsiteX0" fmla="*/ 0 w 1519517"/>
              <a:gd name="connsiteY0" fmla="*/ 0 h 6965884"/>
              <a:gd name="connsiteX1" fmla="*/ 1519387 w 1519517"/>
              <a:gd name="connsiteY1" fmla="*/ 0 h 6965884"/>
              <a:gd name="connsiteX2" fmla="*/ 1519387 w 1519517"/>
              <a:gd name="connsiteY2" fmla="*/ 6858308 h 6965884"/>
              <a:gd name="connsiteX3" fmla="*/ 1519517 w 1519517"/>
              <a:gd name="connsiteY3" fmla="*/ 6965884 h 6965884"/>
              <a:gd name="connsiteX4" fmla="*/ 0 w 1519517"/>
              <a:gd name="connsiteY4" fmla="*/ 0 h 696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9517" h="6965884">
                <a:moveTo>
                  <a:pt x="0" y="0"/>
                </a:moveTo>
                <a:lnTo>
                  <a:pt x="1519387" y="0"/>
                </a:lnTo>
                <a:lnTo>
                  <a:pt x="1519387" y="6858308"/>
                </a:lnTo>
                <a:cubicBezTo>
                  <a:pt x="1519430" y="6894167"/>
                  <a:pt x="1519474" y="6930025"/>
                  <a:pt x="1519517" y="696588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24" name="Rectangle 1">
            <a:extLst>
              <a:ext uri="{FF2B5EF4-FFF2-40B4-BE49-F238E27FC236}">
                <a16:creationId xmlns:a16="http://schemas.microsoft.com/office/drawing/2014/main" id="{11575F2D-C10A-BC4D-B6EC-ACBA54195004}"/>
              </a:ext>
            </a:extLst>
          </p:cNvPr>
          <p:cNvSpPr/>
          <p:nvPr userDrawn="1"/>
        </p:nvSpPr>
        <p:spPr>
          <a:xfrm>
            <a:off x="10901083" y="0"/>
            <a:ext cx="1519517" cy="6965884"/>
          </a:xfrm>
          <a:custGeom>
            <a:avLst/>
            <a:gdLst>
              <a:gd name="connsiteX0" fmla="*/ 0 w 1519387"/>
              <a:gd name="connsiteY0" fmla="*/ 0 h 6858308"/>
              <a:gd name="connsiteX1" fmla="*/ 1519387 w 1519387"/>
              <a:gd name="connsiteY1" fmla="*/ 0 h 6858308"/>
              <a:gd name="connsiteX2" fmla="*/ 1519387 w 1519387"/>
              <a:gd name="connsiteY2" fmla="*/ 6858308 h 6858308"/>
              <a:gd name="connsiteX3" fmla="*/ 0 w 1519387"/>
              <a:gd name="connsiteY3" fmla="*/ 6858308 h 6858308"/>
              <a:gd name="connsiteX4" fmla="*/ 0 w 1519387"/>
              <a:gd name="connsiteY4" fmla="*/ 0 h 6858308"/>
              <a:gd name="connsiteX0" fmla="*/ 0 w 1519517"/>
              <a:gd name="connsiteY0" fmla="*/ 0 h 6965884"/>
              <a:gd name="connsiteX1" fmla="*/ 1519387 w 1519517"/>
              <a:gd name="connsiteY1" fmla="*/ 0 h 6965884"/>
              <a:gd name="connsiteX2" fmla="*/ 1519387 w 1519517"/>
              <a:gd name="connsiteY2" fmla="*/ 6858308 h 6965884"/>
              <a:gd name="connsiteX3" fmla="*/ 1519517 w 1519517"/>
              <a:gd name="connsiteY3" fmla="*/ 6965884 h 6965884"/>
              <a:gd name="connsiteX4" fmla="*/ 0 w 1519517"/>
              <a:gd name="connsiteY4" fmla="*/ 0 h 696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9517" h="6965884">
                <a:moveTo>
                  <a:pt x="0" y="0"/>
                </a:moveTo>
                <a:lnTo>
                  <a:pt x="1519387" y="0"/>
                </a:lnTo>
                <a:lnTo>
                  <a:pt x="1519387" y="6858308"/>
                </a:lnTo>
                <a:cubicBezTo>
                  <a:pt x="1519430" y="6894167"/>
                  <a:pt x="1519474" y="6930025"/>
                  <a:pt x="1519517" y="696588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25" name="Chevron 6">
            <a:extLst>
              <a:ext uri="{FF2B5EF4-FFF2-40B4-BE49-F238E27FC236}">
                <a16:creationId xmlns:a16="http://schemas.microsoft.com/office/drawing/2014/main" id="{B1E50681-CBEE-D042-AE6F-69C4C68AE945}"/>
              </a:ext>
            </a:extLst>
          </p:cNvPr>
          <p:cNvSpPr/>
          <p:nvPr userDrawn="1"/>
        </p:nvSpPr>
        <p:spPr>
          <a:xfrm>
            <a:off x="794507" y="452742"/>
            <a:ext cx="273248" cy="37488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6" name="Chevron 7">
            <a:extLst>
              <a:ext uri="{FF2B5EF4-FFF2-40B4-BE49-F238E27FC236}">
                <a16:creationId xmlns:a16="http://schemas.microsoft.com/office/drawing/2014/main" id="{3C141975-9EDB-214B-B5DB-3759C5DDB42B}"/>
              </a:ext>
            </a:extLst>
          </p:cNvPr>
          <p:cNvSpPr/>
          <p:nvPr userDrawn="1"/>
        </p:nvSpPr>
        <p:spPr>
          <a:xfrm>
            <a:off x="975155" y="452742"/>
            <a:ext cx="273248" cy="374880"/>
          </a:xfrm>
          <a:prstGeom prst="chevron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23A7F19-3129-784A-83B2-0B8E4E0895F1}"/>
              </a:ext>
            </a:extLst>
          </p:cNvPr>
          <p:cNvCxnSpPr/>
          <p:nvPr userDrawn="1"/>
        </p:nvCxnSpPr>
        <p:spPr>
          <a:xfrm>
            <a:off x="2847" y="638690"/>
            <a:ext cx="931131" cy="1492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ítulo 1">
            <a:extLst>
              <a:ext uri="{FF2B5EF4-FFF2-40B4-BE49-F238E27FC236}">
                <a16:creationId xmlns:a16="http://schemas.microsoft.com/office/drawing/2014/main" id="{5B66B3D8-A4C7-9440-84F8-7DC3B35F6B5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69092" y="401944"/>
            <a:ext cx="9403521" cy="506776"/>
          </a:xfrm>
        </p:spPr>
        <p:txBody>
          <a:bodyPr anchor="ctr">
            <a:noAutofit/>
          </a:bodyPr>
          <a:lstStyle>
            <a:lvl1pPr algn="l" defTabSz="4571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SV" sz="4000" kern="1200" baseline="0" dirty="0">
                <a:solidFill>
                  <a:schemeClr val="tx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B-HEAD</a:t>
            </a:r>
          </a:p>
        </p:txBody>
      </p:sp>
      <p:sp>
        <p:nvSpPr>
          <p:cNvPr id="15" name="2 Marcador de posición de imagen">
            <a:extLst>
              <a:ext uri="{FF2B5EF4-FFF2-40B4-BE49-F238E27FC236}">
                <a16:creationId xmlns:a16="http://schemas.microsoft.com/office/drawing/2014/main" id="{602C69C5-2791-D64A-A4E8-39327A4737F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8860" y="1086400"/>
            <a:ext cx="4081985" cy="5222919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EE2702A-BFB2-BC4D-8FAC-5833BF02A5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86535" y="1086400"/>
            <a:ext cx="5339935" cy="5222919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872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8" grpId="0"/>
      <p:bldP spid="15" grpId="0"/>
      <p:bldP spid="16" grpId="0" build="p">
        <p:tmplLst>
          <p:tmpl lvl="1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5_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8031114-5BA7-4F11-9B7D-93C3366D98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038" y="6595561"/>
            <a:ext cx="1300212" cy="166086"/>
          </a:xfrm>
          <a:prstGeom prst="rect">
            <a:avLst/>
          </a:prstGeom>
        </p:spPr>
      </p:pic>
      <p:sp>
        <p:nvSpPr>
          <p:cNvPr id="12" name="EDITABLE lesson number">
            <a:extLst>
              <a:ext uri="{FF2B5EF4-FFF2-40B4-BE49-F238E27FC236}">
                <a16:creationId xmlns:a16="http://schemas.microsoft.com/office/drawing/2014/main" id="{41649052-93A5-F949-B2E8-86915249C13F}"/>
              </a:ext>
            </a:extLst>
          </p:cNvPr>
          <p:cNvSpPr txBox="1">
            <a:spLocks/>
          </p:cNvSpPr>
          <p:nvPr userDrawn="1"/>
        </p:nvSpPr>
        <p:spPr>
          <a:xfrm>
            <a:off x="20325" y="6612445"/>
            <a:ext cx="2610290" cy="23291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0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</a:t>
            </a:r>
            <a:r>
              <a:rPr lang="en-GB" sz="1000" kern="1200" baseline="30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BT</a:t>
            </a:r>
            <a:r>
              <a:rPr lang="en-GB" sz="10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.1 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Healthy</a:t>
            </a:r>
            <a:r>
              <a:rPr lang="en-US" sz="1000" kern="120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Body and Mind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6096E1B7-61A5-BC42-A43B-0642FB989B78}"/>
              </a:ext>
            </a:extLst>
          </p:cNvPr>
          <p:cNvSpPr/>
          <p:nvPr userDrawn="1"/>
        </p:nvSpPr>
        <p:spPr>
          <a:xfrm>
            <a:off x="10672613" y="-308"/>
            <a:ext cx="1519517" cy="6965884"/>
          </a:xfrm>
          <a:custGeom>
            <a:avLst/>
            <a:gdLst>
              <a:gd name="connsiteX0" fmla="*/ 0 w 1519387"/>
              <a:gd name="connsiteY0" fmla="*/ 0 h 6858308"/>
              <a:gd name="connsiteX1" fmla="*/ 1519387 w 1519387"/>
              <a:gd name="connsiteY1" fmla="*/ 0 h 6858308"/>
              <a:gd name="connsiteX2" fmla="*/ 1519387 w 1519387"/>
              <a:gd name="connsiteY2" fmla="*/ 6858308 h 6858308"/>
              <a:gd name="connsiteX3" fmla="*/ 0 w 1519387"/>
              <a:gd name="connsiteY3" fmla="*/ 6858308 h 6858308"/>
              <a:gd name="connsiteX4" fmla="*/ 0 w 1519387"/>
              <a:gd name="connsiteY4" fmla="*/ 0 h 6858308"/>
              <a:gd name="connsiteX0" fmla="*/ 0 w 1519517"/>
              <a:gd name="connsiteY0" fmla="*/ 0 h 6965884"/>
              <a:gd name="connsiteX1" fmla="*/ 1519387 w 1519517"/>
              <a:gd name="connsiteY1" fmla="*/ 0 h 6965884"/>
              <a:gd name="connsiteX2" fmla="*/ 1519387 w 1519517"/>
              <a:gd name="connsiteY2" fmla="*/ 6858308 h 6965884"/>
              <a:gd name="connsiteX3" fmla="*/ 1519517 w 1519517"/>
              <a:gd name="connsiteY3" fmla="*/ 6965884 h 6965884"/>
              <a:gd name="connsiteX4" fmla="*/ 0 w 1519517"/>
              <a:gd name="connsiteY4" fmla="*/ 0 h 696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9517" h="6965884">
                <a:moveTo>
                  <a:pt x="0" y="0"/>
                </a:moveTo>
                <a:lnTo>
                  <a:pt x="1519387" y="0"/>
                </a:lnTo>
                <a:lnTo>
                  <a:pt x="1519387" y="6858308"/>
                </a:lnTo>
                <a:cubicBezTo>
                  <a:pt x="1519430" y="6894167"/>
                  <a:pt x="1519474" y="6930025"/>
                  <a:pt x="1519517" y="696588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24" name="Rectangle 1">
            <a:extLst>
              <a:ext uri="{FF2B5EF4-FFF2-40B4-BE49-F238E27FC236}">
                <a16:creationId xmlns:a16="http://schemas.microsoft.com/office/drawing/2014/main" id="{11575F2D-C10A-BC4D-B6EC-ACBA54195004}"/>
              </a:ext>
            </a:extLst>
          </p:cNvPr>
          <p:cNvSpPr/>
          <p:nvPr userDrawn="1"/>
        </p:nvSpPr>
        <p:spPr>
          <a:xfrm>
            <a:off x="10901083" y="0"/>
            <a:ext cx="1519517" cy="6965884"/>
          </a:xfrm>
          <a:custGeom>
            <a:avLst/>
            <a:gdLst>
              <a:gd name="connsiteX0" fmla="*/ 0 w 1519387"/>
              <a:gd name="connsiteY0" fmla="*/ 0 h 6858308"/>
              <a:gd name="connsiteX1" fmla="*/ 1519387 w 1519387"/>
              <a:gd name="connsiteY1" fmla="*/ 0 h 6858308"/>
              <a:gd name="connsiteX2" fmla="*/ 1519387 w 1519387"/>
              <a:gd name="connsiteY2" fmla="*/ 6858308 h 6858308"/>
              <a:gd name="connsiteX3" fmla="*/ 0 w 1519387"/>
              <a:gd name="connsiteY3" fmla="*/ 6858308 h 6858308"/>
              <a:gd name="connsiteX4" fmla="*/ 0 w 1519387"/>
              <a:gd name="connsiteY4" fmla="*/ 0 h 6858308"/>
              <a:gd name="connsiteX0" fmla="*/ 0 w 1519517"/>
              <a:gd name="connsiteY0" fmla="*/ 0 h 6965884"/>
              <a:gd name="connsiteX1" fmla="*/ 1519387 w 1519517"/>
              <a:gd name="connsiteY1" fmla="*/ 0 h 6965884"/>
              <a:gd name="connsiteX2" fmla="*/ 1519387 w 1519517"/>
              <a:gd name="connsiteY2" fmla="*/ 6858308 h 6965884"/>
              <a:gd name="connsiteX3" fmla="*/ 1519517 w 1519517"/>
              <a:gd name="connsiteY3" fmla="*/ 6965884 h 6965884"/>
              <a:gd name="connsiteX4" fmla="*/ 0 w 1519517"/>
              <a:gd name="connsiteY4" fmla="*/ 0 h 696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9517" h="6965884">
                <a:moveTo>
                  <a:pt x="0" y="0"/>
                </a:moveTo>
                <a:lnTo>
                  <a:pt x="1519387" y="0"/>
                </a:lnTo>
                <a:lnTo>
                  <a:pt x="1519387" y="6858308"/>
                </a:lnTo>
                <a:cubicBezTo>
                  <a:pt x="1519430" y="6894167"/>
                  <a:pt x="1519474" y="6930025"/>
                  <a:pt x="1519517" y="696588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25" name="Chevron 6">
            <a:extLst>
              <a:ext uri="{FF2B5EF4-FFF2-40B4-BE49-F238E27FC236}">
                <a16:creationId xmlns:a16="http://schemas.microsoft.com/office/drawing/2014/main" id="{B1E50681-CBEE-D042-AE6F-69C4C68AE945}"/>
              </a:ext>
            </a:extLst>
          </p:cNvPr>
          <p:cNvSpPr/>
          <p:nvPr userDrawn="1"/>
        </p:nvSpPr>
        <p:spPr>
          <a:xfrm>
            <a:off x="794507" y="452742"/>
            <a:ext cx="273248" cy="37488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6" name="Chevron 7">
            <a:extLst>
              <a:ext uri="{FF2B5EF4-FFF2-40B4-BE49-F238E27FC236}">
                <a16:creationId xmlns:a16="http://schemas.microsoft.com/office/drawing/2014/main" id="{3C141975-9EDB-214B-B5DB-3759C5DDB42B}"/>
              </a:ext>
            </a:extLst>
          </p:cNvPr>
          <p:cNvSpPr/>
          <p:nvPr userDrawn="1"/>
        </p:nvSpPr>
        <p:spPr>
          <a:xfrm>
            <a:off x="975155" y="452742"/>
            <a:ext cx="273248" cy="374880"/>
          </a:xfrm>
          <a:prstGeom prst="chevron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23A7F19-3129-784A-83B2-0B8E4E0895F1}"/>
              </a:ext>
            </a:extLst>
          </p:cNvPr>
          <p:cNvCxnSpPr/>
          <p:nvPr userDrawn="1"/>
        </p:nvCxnSpPr>
        <p:spPr>
          <a:xfrm>
            <a:off x="2847" y="638690"/>
            <a:ext cx="931131" cy="1492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ítulo 1">
            <a:extLst>
              <a:ext uri="{FF2B5EF4-FFF2-40B4-BE49-F238E27FC236}">
                <a16:creationId xmlns:a16="http://schemas.microsoft.com/office/drawing/2014/main" id="{5B66B3D8-A4C7-9440-84F8-7DC3B35F6B5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69092" y="401944"/>
            <a:ext cx="9403521" cy="506776"/>
          </a:xfrm>
        </p:spPr>
        <p:txBody>
          <a:bodyPr anchor="ctr">
            <a:noAutofit/>
          </a:bodyPr>
          <a:lstStyle>
            <a:lvl1pPr algn="l" defTabSz="4571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SV" sz="4000" kern="1200" baseline="0" dirty="0">
                <a:solidFill>
                  <a:schemeClr val="tx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B-HEAD</a:t>
            </a:r>
          </a:p>
        </p:txBody>
      </p:sp>
      <p:sp>
        <p:nvSpPr>
          <p:cNvPr id="13" name="2 Marcador de posición de imagen">
            <a:extLst>
              <a:ext uri="{FF2B5EF4-FFF2-40B4-BE49-F238E27FC236}">
                <a16:creationId xmlns:a16="http://schemas.microsoft.com/office/drawing/2014/main" id="{A4720E67-0F64-5548-9A05-8876F297AB2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5550" y="1066800"/>
            <a:ext cx="3346850" cy="2561112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E7914F3-7630-2349-959C-CE15624D07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46476" y="1066800"/>
            <a:ext cx="6114795" cy="5339448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2 Marcador de posición de imagen">
            <a:extLst>
              <a:ext uri="{FF2B5EF4-FFF2-40B4-BE49-F238E27FC236}">
                <a16:creationId xmlns:a16="http://schemas.microsoft.com/office/drawing/2014/main" id="{D554E594-E33D-284A-95DF-E832FA70B0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1605" y="3789040"/>
            <a:ext cx="3339696" cy="2645076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563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8" grpId="0"/>
      <p:bldP spid="13" grpId="0"/>
      <p:bldP spid="14" grpId="0" build="p">
        <p:tmplLst>
          <p:tmpl lvl="1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5_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10672613" y="-308"/>
            <a:ext cx="1519517" cy="6965884"/>
          </a:xfrm>
          <a:custGeom>
            <a:avLst/>
            <a:gdLst>
              <a:gd name="connsiteX0" fmla="*/ 0 w 1519387"/>
              <a:gd name="connsiteY0" fmla="*/ 0 h 6858308"/>
              <a:gd name="connsiteX1" fmla="*/ 1519387 w 1519387"/>
              <a:gd name="connsiteY1" fmla="*/ 0 h 6858308"/>
              <a:gd name="connsiteX2" fmla="*/ 1519387 w 1519387"/>
              <a:gd name="connsiteY2" fmla="*/ 6858308 h 6858308"/>
              <a:gd name="connsiteX3" fmla="*/ 0 w 1519387"/>
              <a:gd name="connsiteY3" fmla="*/ 6858308 h 6858308"/>
              <a:gd name="connsiteX4" fmla="*/ 0 w 1519387"/>
              <a:gd name="connsiteY4" fmla="*/ 0 h 6858308"/>
              <a:gd name="connsiteX0" fmla="*/ 0 w 1519517"/>
              <a:gd name="connsiteY0" fmla="*/ 0 h 6965884"/>
              <a:gd name="connsiteX1" fmla="*/ 1519387 w 1519517"/>
              <a:gd name="connsiteY1" fmla="*/ 0 h 6965884"/>
              <a:gd name="connsiteX2" fmla="*/ 1519387 w 1519517"/>
              <a:gd name="connsiteY2" fmla="*/ 6858308 h 6965884"/>
              <a:gd name="connsiteX3" fmla="*/ 1519517 w 1519517"/>
              <a:gd name="connsiteY3" fmla="*/ 6965884 h 6965884"/>
              <a:gd name="connsiteX4" fmla="*/ 0 w 1519517"/>
              <a:gd name="connsiteY4" fmla="*/ 0 h 696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9517" h="6965884">
                <a:moveTo>
                  <a:pt x="0" y="0"/>
                </a:moveTo>
                <a:lnTo>
                  <a:pt x="1519387" y="0"/>
                </a:lnTo>
                <a:lnTo>
                  <a:pt x="1519387" y="6858308"/>
                </a:lnTo>
                <a:cubicBezTo>
                  <a:pt x="1519430" y="6894167"/>
                  <a:pt x="1519474" y="6930025"/>
                  <a:pt x="1519517" y="696588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19" name="Título 1"/>
          <p:cNvSpPr>
            <a:spLocks noGrp="1"/>
          </p:cNvSpPr>
          <p:nvPr>
            <p:ph type="ctrTitle" hasCustomPrompt="1"/>
          </p:nvPr>
        </p:nvSpPr>
        <p:spPr>
          <a:xfrm>
            <a:off x="1269093" y="401944"/>
            <a:ext cx="9474946" cy="506776"/>
          </a:xfrm>
        </p:spPr>
        <p:txBody>
          <a:bodyPr anchor="ctr">
            <a:noAutofit/>
          </a:bodyPr>
          <a:lstStyle>
            <a:lvl1pPr algn="l" defTabSz="4571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SV" sz="4000" kern="1200" baseline="0" dirty="0">
                <a:solidFill>
                  <a:schemeClr val="tx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B-HEAD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8031114-5BA7-4F11-9B7D-93C3366D98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038" y="6595561"/>
            <a:ext cx="1300212" cy="166086"/>
          </a:xfrm>
          <a:prstGeom prst="rect">
            <a:avLst/>
          </a:prstGeom>
        </p:spPr>
      </p:pic>
      <p:sp>
        <p:nvSpPr>
          <p:cNvPr id="18" name="Chevron 6">
            <a:extLst>
              <a:ext uri="{FF2B5EF4-FFF2-40B4-BE49-F238E27FC236}">
                <a16:creationId xmlns:a16="http://schemas.microsoft.com/office/drawing/2014/main" id="{B528F6B4-FA4B-4925-9887-F4712FFC25C7}"/>
              </a:ext>
            </a:extLst>
          </p:cNvPr>
          <p:cNvSpPr/>
          <p:nvPr userDrawn="1"/>
        </p:nvSpPr>
        <p:spPr>
          <a:xfrm>
            <a:off x="794507" y="452742"/>
            <a:ext cx="273248" cy="374880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1" name="Chevron 7">
            <a:extLst>
              <a:ext uri="{FF2B5EF4-FFF2-40B4-BE49-F238E27FC236}">
                <a16:creationId xmlns:a16="http://schemas.microsoft.com/office/drawing/2014/main" id="{BCFF5649-BA20-4F7D-8263-062FF73030E3}"/>
              </a:ext>
            </a:extLst>
          </p:cNvPr>
          <p:cNvSpPr/>
          <p:nvPr userDrawn="1"/>
        </p:nvSpPr>
        <p:spPr>
          <a:xfrm>
            <a:off x="975155" y="452742"/>
            <a:ext cx="273248" cy="374880"/>
          </a:xfrm>
          <a:prstGeom prst="chevron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141FCBE-3785-314A-A720-B56D81C9F5D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69092" y="1079494"/>
            <a:ext cx="9390263" cy="35560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baseline="0"/>
            </a:lvl1pPr>
          </a:lstStyle>
          <a:p>
            <a:pPr lvl="0"/>
            <a:r>
              <a:rPr lang="en-US" dirty="0"/>
              <a:t>C-HEAD: D-HEAD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847" y="638690"/>
            <a:ext cx="931131" cy="1492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">
            <a:extLst>
              <a:ext uri="{FF2B5EF4-FFF2-40B4-BE49-F238E27FC236}">
                <a16:creationId xmlns:a16="http://schemas.microsoft.com/office/drawing/2014/main" id="{5D2D7104-703F-5045-83BE-9AC80BB203ED}"/>
              </a:ext>
            </a:extLst>
          </p:cNvPr>
          <p:cNvSpPr/>
          <p:nvPr userDrawn="1"/>
        </p:nvSpPr>
        <p:spPr>
          <a:xfrm>
            <a:off x="10896600" y="0"/>
            <a:ext cx="1519517" cy="6965884"/>
          </a:xfrm>
          <a:custGeom>
            <a:avLst/>
            <a:gdLst>
              <a:gd name="connsiteX0" fmla="*/ 0 w 1519387"/>
              <a:gd name="connsiteY0" fmla="*/ 0 h 6858308"/>
              <a:gd name="connsiteX1" fmla="*/ 1519387 w 1519387"/>
              <a:gd name="connsiteY1" fmla="*/ 0 h 6858308"/>
              <a:gd name="connsiteX2" fmla="*/ 1519387 w 1519387"/>
              <a:gd name="connsiteY2" fmla="*/ 6858308 h 6858308"/>
              <a:gd name="connsiteX3" fmla="*/ 0 w 1519387"/>
              <a:gd name="connsiteY3" fmla="*/ 6858308 h 6858308"/>
              <a:gd name="connsiteX4" fmla="*/ 0 w 1519387"/>
              <a:gd name="connsiteY4" fmla="*/ 0 h 6858308"/>
              <a:gd name="connsiteX0" fmla="*/ 0 w 1519517"/>
              <a:gd name="connsiteY0" fmla="*/ 0 h 6965884"/>
              <a:gd name="connsiteX1" fmla="*/ 1519387 w 1519517"/>
              <a:gd name="connsiteY1" fmla="*/ 0 h 6965884"/>
              <a:gd name="connsiteX2" fmla="*/ 1519387 w 1519517"/>
              <a:gd name="connsiteY2" fmla="*/ 6858308 h 6965884"/>
              <a:gd name="connsiteX3" fmla="*/ 1519517 w 1519517"/>
              <a:gd name="connsiteY3" fmla="*/ 6965884 h 6965884"/>
              <a:gd name="connsiteX4" fmla="*/ 0 w 1519517"/>
              <a:gd name="connsiteY4" fmla="*/ 0 h 696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9517" h="6965884">
                <a:moveTo>
                  <a:pt x="0" y="0"/>
                </a:moveTo>
                <a:lnTo>
                  <a:pt x="1519387" y="0"/>
                </a:lnTo>
                <a:lnTo>
                  <a:pt x="1519387" y="6858308"/>
                </a:lnTo>
                <a:cubicBezTo>
                  <a:pt x="1519430" y="6894167"/>
                  <a:pt x="1519474" y="6930025"/>
                  <a:pt x="1519517" y="696588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7CF9D6A6-8438-8B43-A733-9C51FA8EC13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269092" y="1605868"/>
            <a:ext cx="2019300" cy="21581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A6872E7E-AD58-2649-AC8F-B6280501585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521339" y="1605868"/>
            <a:ext cx="2019300" cy="21581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B9606DF6-B502-3E4B-918A-B1B6BA34DE4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773586" y="1605868"/>
            <a:ext cx="2019300" cy="21581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6F4092C7-86EF-F84C-8240-A79EB937F9C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050380" y="1605868"/>
            <a:ext cx="2019300" cy="21581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3" name="Picture Placeholder 6">
            <a:extLst>
              <a:ext uri="{FF2B5EF4-FFF2-40B4-BE49-F238E27FC236}">
                <a16:creationId xmlns:a16="http://schemas.microsoft.com/office/drawing/2014/main" id="{50F429C1-E69C-4442-A90C-42FC205924C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269092" y="3968579"/>
            <a:ext cx="2019300" cy="21581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79A23E7C-127E-D045-9654-82259277B1A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521339" y="3968579"/>
            <a:ext cx="2019300" cy="21581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57D5C3ED-0496-4F4D-A8A2-368C0699E61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773586" y="3968579"/>
            <a:ext cx="2019300" cy="21581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Picture Placeholder 6">
            <a:extLst>
              <a:ext uri="{FF2B5EF4-FFF2-40B4-BE49-F238E27FC236}">
                <a16:creationId xmlns:a16="http://schemas.microsoft.com/office/drawing/2014/main" id="{58C4D627-2CEB-3D46-912A-A42EA5ECC9EC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050380" y="3968579"/>
            <a:ext cx="2019300" cy="21581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542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repeatCount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repeatCount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repeatCount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repeatCount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repeatCount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repeatCount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repeatCount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8" grpId="0" animBg="1"/>
      <p:bldP spid="21" grpId="0" animBg="1"/>
      <p:bldP spid="11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/>
      <p:bldP spid="15" grpId="0"/>
      <p:bldP spid="16" grpId="0"/>
      <p:bldP spid="20" grpId="0"/>
      <p:bldP spid="23" grpId="0"/>
      <p:bldP spid="24" grpId="0"/>
      <p:bldP spid="25" grpId="0"/>
      <p:bldP spid="26" grpId="0"/>
    </p:bldLst>
  </p:timing>
  <p:extLst>
    <p:ext uri="{DCECCB84-F9BA-43D5-87BE-67443E8EF086}">
      <p15:sldGuideLst xmlns:p15="http://schemas.microsoft.com/office/powerpoint/2012/main">
        <p15:guide id="1" orient="horz" pos="24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6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iagonal Stripe 2">
            <a:extLst>
              <a:ext uri="{FF2B5EF4-FFF2-40B4-BE49-F238E27FC236}">
                <a16:creationId xmlns:a16="http://schemas.microsoft.com/office/drawing/2014/main" id="{31A79E05-963E-EB4F-8B3A-588424518F01}"/>
              </a:ext>
            </a:extLst>
          </p:cNvPr>
          <p:cNvSpPr/>
          <p:nvPr userDrawn="1"/>
        </p:nvSpPr>
        <p:spPr>
          <a:xfrm rot="10800000">
            <a:off x="10068715" y="-62788"/>
            <a:ext cx="2846600" cy="6936721"/>
          </a:xfrm>
          <a:custGeom>
            <a:avLst/>
            <a:gdLst>
              <a:gd name="connsiteX0" fmla="*/ 0 w 2846600"/>
              <a:gd name="connsiteY0" fmla="*/ 3429000 h 6858000"/>
              <a:gd name="connsiteX1" fmla="*/ 1423300 w 2846600"/>
              <a:gd name="connsiteY1" fmla="*/ 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0 w 2846600"/>
              <a:gd name="connsiteY4" fmla="*/ 3429000 h 6858000"/>
              <a:gd name="connsiteX0" fmla="*/ 0 w 2846600"/>
              <a:gd name="connsiteY0" fmla="*/ 3429000 h 6858000"/>
              <a:gd name="connsiteX1" fmla="*/ 42735 w 2846600"/>
              <a:gd name="connsiteY1" fmla="*/ 1793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0 w 2846600"/>
              <a:gd name="connsiteY4" fmla="*/ 3429000 h 6858000"/>
              <a:gd name="connsiteX0" fmla="*/ 17930 w 2846600"/>
              <a:gd name="connsiteY0" fmla="*/ 6297705 h 6858000"/>
              <a:gd name="connsiteX1" fmla="*/ 42735 w 2846600"/>
              <a:gd name="connsiteY1" fmla="*/ 1793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17930 w 2846600"/>
              <a:gd name="connsiteY4" fmla="*/ 6297705 h 6858000"/>
              <a:gd name="connsiteX0" fmla="*/ 0 w 2828670"/>
              <a:gd name="connsiteY0" fmla="*/ 6297705 h 6893858"/>
              <a:gd name="connsiteX1" fmla="*/ 24805 w 2828670"/>
              <a:gd name="connsiteY1" fmla="*/ 17930 h 6893858"/>
              <a:gd name="connsiteX2" fmla="*/ 2828670 w 2828670"/>
              <a:gd name="connsiteY2" fmla="*/ 0 h 6893858"/>
              <a:gd name="connsiteX3" fmla="*/ 1201270 w 2828670"/>
              <a:gd name="connsiteY3" fmla="*/ 6893858 h 6893858"/>
              <a:gd name="connsiteX4" fmla="*/ 0 w 2828670"/>
              <a:gd name="connsiteY4" fmla="*/ 6297705 h 6893858"/>
              <a:gd name="connsiteX0" fmla="*/ 0 w 2846600"/>
              <a:gd name="connsiteY0" fmla="*/ 6889376 h 6893858"/>
              <a:gd name="connsiteX1" fmla="*/ 42735 w 2846600"/>
              <a:gd name="connsiteY1" fmla="*/ 17930 h 6893858"/>
              <a:gd name="connsiteX2" fmla="*/ 2846600 w 2846600"/>
              <a:gd name="connsiteY2" fmla="*/ 0 h 6893858"/>
              <a:gd name="connsiteX3" fmla="*/ 1219200 w 2846600"/>
              <a:gd name="connsiteY3" fmla="*/ 6893858 h 6893858"/>
              <a:gd name="connsiteX4" fmla="*/ 0 w 2846600"/>
              <a:gd name="connsiteY4" fmla="*/ 6889376 h 6893858"/>
              <a:gd name="connsiteX0" fmla="*/ 0 w 2846600"/>
              <a:gd name="connsiteY0" fmla="*/ 6921452 h 6925934"/>
              <a:gd name="connsiteX1" fmla="*/ 28447 w 2846600"/>
              <a:gd name="connsiteY1" fmla="*/ 0 h 6925934"/>
              <a:gd name="connsiteX2" fmla="*/ 2846600 w 2846600"/>
              <a:gd name="connsiteY2" fmla="*/ 32076 h 6925934"/>
              <a:gd name="connsiteX3" fmla="*/ 1219200 w 2846600"/>
              <a:gd name="connsiteY3" fmla="*/ 6925934 h 6925934"/>
              <a:gd name="connsiteX4" fmla="*/ 0 w 2846600"/>
              <a:gd name="connsiteY4" fmla="*/ 6921452 h 6925934"/>
              <a:gd name="connsiteX0" fmla="*/ 0 w 2846600"/>
              <a:gd name="connsiteY0" fmla="*/ 6932239 h 6936721"/>
              <a:gd name="connsiteX1" fmla="*/ 28447 w 2846600"/>
              <a:gd name="connsiteY1" fmla="*/ 10787 h 6936721"/>
              <a:gd name="connsiteX2" fmla="*/ 2846600 w 2846600"/>
              <a:gd name="connsiteY2" fmla="*/ 0 h 6936721"/>
              <a:gd name="connsiteX3" fmla="*/ 1219200 w 2846600"/>
              <a:gd name="connsiteY3" fmla="*/ 6936721 h 6936721"/>
              <a:gd name="connsiteX4" fmla="*/ 0 w 2846600"/>
              <a:gd name="connsiteY4" fmla="*/ 6932239 h 693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6600" h="6936721">
                <a:moveTo>
                  <a:pt x="0" y="6932239"/>
                </a:moveTo>
                <a:cubicBezTo>
                  <a:pt x="8268" y="4838981"/>
                  <a:pt x="20179" y="2104045"/>
                  <a:pt x="28447" y="10787"/>
                </a:cubicBezTo>
                <a:lnTo>
                  <a:pt x="2846600" y="0"/>
                </a:lnTo>
                <a:lnTo>
                  <a:pt x="1219200" y="6936721"/>
                </a:lnTo>
                <a:lnTo>
                  <a:pt x="0" y="6932239"/>
                </a:lnTo>
                <a:close/>
              </a:path>
            </a:pathLst>
          </a:custGeom>
          <a:solidFill>
            <a:srgbClr val="E5A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13" name="Diagonal Stripe 2">
            <a:extLst>
              <a:ext uri="{FF2B5EF4-FFF2-40B4-BE49-F238E27FC236}">
                <a16:creationId xmlns:a16="http://schemas.microsoft.com/office/drawing/2014/main" id="{DF7E9409-5C7E-CA49-B59D-8A4DEB819535}"/>
              </a:ext>
            </a:extLst>
          </p:cNvPr>
          <p:cNvSpPr/>
          <p:nvPr userDrawn="1"/>
        </p:nvSpPr>
        <p:spPr>
          <a:xfrm rot="10800000">
            <a:off x="10402447" y="-62788"/>
            <a:ext cx="2846600" cy="6936721"/>
          </a:xfrm>
          <a:custGeom>
            <a:avLst/>
            <a:gdLst>
              <a:gd name="connsiteX0" fmla="*/ 0 w 2846600"/>
              <a:gd name="connsiteY0" fmla="*/ 3429000 h 6858000"/>
              <a:gd name="connsiteX1" fmla="*/ 1423300 w 2846600"/>
              <a:gd name="connsiteY1" fmla="*/ 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0 w 2846600"/>
              <a:gd name="connsiteY4" fmla="*/ 3429000 h 6858000"/>
              <a:gd name="connsiteX0" fmla="*/ 0 w 2846600"/>
              <a:gd name="connsiteY0" fmla="*/ 3429000 h 6858000"/>
              <a:gd name="connsiteX1" fmla="*/ 42735 w 2846600"/>
              <a:gd name="connsiteY1" fmla="*/ 1793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0 w 2846600"/>
              <a:gd name="connsiteY4" fmla="*/ 3429000 h 6858000"/>
              <a:gd name="connsiteX0" fmla="*/ 17930 w 2846600"/>
              <a:gd name="connsiteY0" fmla="*/ 6297705 h 6858000"/>
              <a:gd name="connsiteX1" fmla="*/ 42735 w 2846600"/>
              <a:gd name="connsiteY1" fmla="*/ 1793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17930 w 2846600"/>
              <a:gd name="connsiteY4" fmla="*/ 6297705 h 6858000"/>
              <a:gd name="connsiteX0" fmla="*/ 0 w 2828670"/>
              <a:gd name="connsiteY0" fmla="*/ 6297705 h 6893858"/>
              <a:gd name="connsiteX1" fmla="*/ 24805 w 2828670"/>
              <a:gd name="connsiteY1" fmla="*/ 17930 h 6893858"/>
              <a:gd name="connsiteX2" fmla="*/ 2828670 w 2828670"/>
              <a:gd name="connsiteY2" fmla="*/ 0 h 6893858"/>
              <a:gd name="connsiteX3" fmla="*/ 1201270 w 2828670"/>
              <a:gd name="connsiteY3" fmla="*/ 6893858 h 6893858"/>
              <a:gd name="connsiteX4" fmla="*/ 0 w 2828670"/>
              <a:gd name="connsiteY4" fmla="*/ 6297705 h 6893858"/>
              <a:gd name="connsiteX0" fmla="*/ 0 w 2846600"/>
              <a:gd name="connsiteY0" fmla="*/ 6889376 h 6893858"/>
              <a:gd name="connsiteX1" fmla="*/ 42735 w 2846600"/>
              <a:gd name="connsiteY1" fmla="*/ 17930 h 6893858"/>
              <a:gd name="connsiteX2" fmla="*/ 2846600 w 2846600"/>
              <a:gd name="connsiteY2" fmla="*/ 0 h 6893858"/>
              <a:gd name="connsiteX3" fmla="*/ 1219200 w 2846600"/>
              <a:gd name="connsiteY3" fmla="*/ 6893858 h 6893858"/>
              <a:gd name="connsiteX4" fmla="*/ 0 w 2846600"/>
              <a:gd name="connsiteY4" fmla="*/ 6889376 h 6893858"/>
              <a:gd name="connsiteX0" fmla="*/ 0 w 2846600"/>
              <a:gd name="connsiteY0" fmla="*/ 6921452 h 6925934"/>
              <a:gd name="connsiteX1" fmla="*/ 28447 w 2846600"/>
              <a:gd name="connsiteY1" fmla="*/ 0 h 6925934"/>
              <a:gd name="connsiteX2" fmla="*/ 2846600 w 2846600"/>
              <a:gd name="connsiteY2" fmla="*/ 32076 h 6925934"/>
              <a:gd name="connsiteX3" fmla="*/ 1219200 w 2846600"/>
              <a:gd name="connsiteY3" fmla="*/ 6925934 h 6925934"/>
              <a:gd name="connsiteX4" fmla="*/ 0 w 2846600"/>
              <a:gd name="connsiteY4" fmla="*/ 6921452 h 6925934"/>
              <a:gd name="connsiteX0" fmla="*/ 0 w 2846600"/>
              <a:gd name="connsiteY0" fmla="*/ 6932239 h 6936721"/>
              <a:gd name="connsiteX1" fmla="*/ 28447 w 2846600"/>
              <a:gd name="connsiteY1" fmla="*/ 10787 h 6936721"/>
              <a:gd name="connsiteX2" fmla="*/ 2846600 w 2846600"/>
              <a:gd name="connsiteY2" fmla="*/ 0 h 6936721"/>
              <a:gd name="connsiteX3" fmla="*/ 1219200 w 2846600"/>
              <a:gd name="connsiteY3" fmla="*/ 6936721 h 6936721"/>
              <a:gd name="connsiteX4" fmla="*/ 0 w 2846600"/>
              <a:gd name="connsiteY4" fmla="*/ 6932239 h 693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6600" h="6936721">
                <a:moveTo>
                  <a:pt x="0" y="6932239"/>
                </a:moveTo>
                <a:cubicBezTo>
                  <a:pt x="8268" y="4838981"/>
                  <a:pt x="20179" y="2104045"/>
                  <a:pt x="28447" y="10787"/>
                </a:cubicBezTo>
                <a:lnTo>
                  <a:pt x="2846600" y="0"/>
                </a:lnTo>
                <a:lnTo>
                  <a:pt x="1219200" y="6936721"/>
                </a:lnTo>
                <a:lnTo>
                  <a:pt x="0" y="693223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86BCE8-F88A-41C6-B94C-B6CC72A833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038" y="6595561"/>
            <a:ext cx="1300212" cy="166086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8C238497-F6F2-43EB-BE7E-CB0EE05BE8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69092" y="401944"/>
            <a:ext cx="9474946" cy="506776"/>
          </a:xfrm>
        </p:spPr>
        <p:txBody>
          <a:bodyPr anchor="ctr">
            <a:noAutofit/>
          </a:bodyPr>
          <a:lstStyle>
            <a:lvl1pPr algn="l" defTabSz="4571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SV" sz="4000" kern="1200" dirty="0">
                <a:solidFill>
                  <a:schemeClr val="tx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B-HEAD</a:t>
            </a:r>
          </a:p>
        </p:txBody>
      </p:sp>
      <p:sp>
        <p:nvSpPr>
          <p:cNvPr id="26" name="2 Marcador de posición de imagen">
            <a:extLst>
              <a:ext uri="{FF2B5EF4-FFF2-40B4-BE49-F238E27FC236}">
                <a16:creationId xmlns:a16="http://schemas.microsoft.com/office/drawing/2014/main" id="{03C4C624-56CF-49EC-A615-6DBE8D7BD6F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69092" y="1605868"/>
            <a:ext cx="9474946" cy="4490131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B922002-8571-9941-984D-33476270600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69092" y="1079494"/>
            <a:ext cx="9474946" cy="35560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baseline="0"/>
            </a:lvl1pPr>
          </a:lstStyle>
          <a:p>
            <a:pPr lvl="0"/>
            <a:r>
              <a:rPr lang="en-US" dirty="0"/>
              <a:t>C-HEAD: D-HEAD</a:t>
            </a:r>
          </a:p>
        </p:txBody>
      </p:sp>
      <p:sp>
        <p:nvSpPr>
          <p:cNvPr id="20" name="Chevron 13">
            <a:extLst>
              <a:ext uri="{FF2B5EF4-FFF2-40B4-BE49-F238E27FC236}">
                <a16:creationId xmlns:a16="http://schemas.microsoft.com/office/drawing/2014/main" id="{8BEE02A9-4C78-7B4E-B2EC-7FC0843726F5}"/>
              </a:ext>
            </a:extLst>
          </p:cNvPr>
          <p:cNvSpPr/>
          <p:nvPr userDrawn="1"/>
        </p:nvSpPr>
        <p:spPr>
          <a:xfrm>
            <a:off x="794507" y="452742"/>
            <a:ext cx="273248" cy="374880"/>
          </a:xfrm>
          <a:prstGeom prst="chevron">
            <a:avLst/>
          </a:prstGeom>
          <a:solidFill>
            <a:schemeClr val="accent3">
              <a:lumMod val="75000"/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2" name="Chevron 14">
            <a:extLst>
              <a:ext uri="{FF2B5EF4-FFF2-40B4-BE49-F238E27FC236}">
                <a16:creationId xmlns:a16="http://schemas.microsoft.com/office/drawing/2014/main" id="{1CF81804-98ED-1F43-8B85-48C29A14DE9D}"/>
              </a:ext>
            </a:extLst>
          </p:cNvPr>
          <p:cNvSpPr/>
          <p:nvPr userDrawn="1"/>
        </p:nvSpPr>
        <p:spPr>
          <a:xfrm>
            <a:off x="975155" y="452742"/>
            <a:ext cx="273248" cy="374880"/>
          </a:xfrm>
          <a:prstGeom prst="chevron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3" name="Chevron 15">
            <a:extLst>
              <a:ext uri="{FF2B5EF4-FFF2-40B4-BE49-F238E27FC236}">
                <a16:creationId xmlns:a16="http://schemas.microsoft.com/office/drawing/2014/main" id="{1D6A2DE3-FBAA-4D42-A0CC-E5B78020ECB1}"/>
              </a:ext>
            </a:extLst>
          </p:cNvPr>
          <p:cNvSpPr/>
          <p:nvPr userDrawn="1"/>
        </p:nvSpPr>
        <p:spPr>
          <a:xfrm>
            <a:off x="621605" y="452742"/>
            <a:ext cx="273248" cy="374880"/>
          </a:xfrm>
          <a:prstGeom prst="chevron">
            <a:avLst/>
          </a:prstGeom>
          <a:solidFill>
            <a:schemeClr val="accent3">
              <a:lumMod val="60000"/>
              <a:lumOff val="40000"/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2C856D-2BEC-6543-9A9D-ABD5D44F3041}"/>
              </a:ext>
            </a:extLst>
          </p:cNvPr>
          <p:cNvCxnSpPr/>
          <p:nvPr userDrawn="1"/>
        </p:nvCxnSpPr>
        <p:spPr>
          <a:xfrm>
            <a:off x="-178919" y="638690"/>
            <a:ext cx="931131" cy="1492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0089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6" grpId="0"/>
      <p:bldP spid="16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/>
      <p:bldP spid="22" grpId="0" animBg="1"/>
      <p:bldP spid="23" grpId="0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6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iagonal Stripe 2">
            <a:extLst>
              <a:ext uri="{FF2B5EF4-FFF2-40B4-BE49-F238E27FC236}">
                <a16:creationId xmlns:a16="http://schemas.microsoft.com/office/drawing/2014/main" id="{31A79E05-963E-EB4F-8B3A-588424518F01}"/>
              </a:ext>
            </a:extLst>
          </p:cNvPr>
          <p:cNvSpPr/>
          <p:nvPr userDrawn="1"/>
        </p:nvSpPr>
        <p:spPr>
          <a:xfrm rot="10800000">
            <a:off x="10068715" y="-62788"/>
            <a:ext cx="2846600" cy="6936721"/>
          </a:xfrm>
          <a:custGeom>
            <a:avLst/>
            <a:gdLst>
              <a:gd name="connsiteX0" fmla="*/ 0 w 2846600"/>
              <a:gd name="connsiteY0" fmla="*/ 3429000 h 6858000"/>
              <a:gd name="connsiteX1" fmla="*/ 1423300 w 2846600"/>
              <a:gd name="connsiteY1" fmla="*/ 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0 w 2846600"/>
              <a:gd name="connsiteY4" fmla="*/ 3429000 h 6858000"/>
              <a:gd name="connsiteX0" fmla="*/ 0 w 2846600"/>
              <a:gd name="connsiteY0" fmla="*/ 3429000 h 6858000"/>
              <a:gd name="connsiteX1" fmla="*/ 42735 w 2846600"/>
              <a:gd name="connsiteY1" fmla="*/ 1793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0 w 2846600"/>
              <a:gd name="connsiteY4" fmla="*/ 3429000 h 6858000"/>
              <a:gd name="connsiteX0" fmla="*/ 17930 w 2846600"/>
              <a:gd name="connsiteY0" fmla="*/ 6297705 h 6858000"/>
              <a:gd name="connsiteX1" fmla="*/ 42735 w 2846600"/>
              <a:gd name="connsiteY1" fmla="*/ 1793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17930 w 2846600"/>
              <a:gd name="connsiteY4" fmla="*/ 6297705 h 6858000"/>
              <a:gd name="connsiteX0" fmla="*/ 0 w 2828670"/>
              <a:gd name="connsiteY0" fmla="*/ 6297705 h 6893858"/>
              <a:gd name="connsiteX1" fmla="*/ 24805 w 2828670"/>
              <a:gd name="connsiteY1" fmla="*/ 17930 h 6893858"/>
              <a:gd name="connsiteX2" fmla="*/ 2828670 w 2828670"/>
              <a:gd name="connsiteY2" fmla="*/ 0 h 6893858"/>
              <a:gd name="connsiteX3" fmla="*/ 1201270 w 2828670"/>
              <a:gd name="connsiteY3" fmla="*/ 6893858 h 6893858"/>
              <a:gd name="connsiteX4" fmla="*/ 0 w 2828670"/>
              <a:gd name="connsiteY4" fmla="*/ 6297705 h 6893858"/>
              <a:gd name="connsiteX0" fmla="*/ 0 w 2846600"/>
              <a:gd name="connsiteY0" fmla="*/ 6889376 h 6893858"/>
              <a:gd name="connsiteX1" fmla="*/ 42735 w 2846600"/>
              <a:gd name="connsiteY1" fmla="*/ 17930 h 6893858"/>
              <a:gd name="connsiteX2" fmla="*/ 2846600 w 2846600"/>
              <a:gd name="connsiteY2" fmla="*/ 0 h 6893858"/>
              <a:gd name="connsiteX3" fmla="*/ 1219200 w 2846600"/>
              <a:gd name="connsiteY3" fmla="*/ 6893858 h 6893858"/>
              <a:gd name="connsiteX4" fmla="*/ 0 w 2846600"/>
              <a:gd name="connsiteY4" fmla="*/ 6889376 h 6893858"/>
              <a:gd name="connsiteX0" fmla="*/ 0 w 2846600"/>
              <a:gd name="connsiteY0" fmla="*/ 6921452 h 6925934"/>
              <a:gd name="connsiteX1" fmla="*/ 28447 w 2846600"/>
              <a:gd name="connsiteY1" fmla="*/ 0 h 6925934"/>
              <a:gd name="connsiteX2" fmla="*/ 2846600 w 2846600"/>
              <a:gd name="connsiteY2" fmla="*/ 32076 h 6925934"/>
              <a:gd name="connsiteX3" fmla="*/ 1219200 w 2846600"/>
              <a:gd name="connsiteY3" fmla="*/ 6925934 h 6925934"/>
              <a:gd name="connsiteX4" fmla="*/ 0 w 2846600"/>
              <a:gd name="connsiteY4" fmla="*/ 6921452 h 6925934"/>
              <a:gd name="connsiteX0" fmla="*/ 0 w 2846600"/>
              <a:gd name="connsiteY0" fmla="*/ 6932239 h 6936721"/>
              <a:gd name="connsiteX1" fmla="*/ 28447 w 2846600"/>
              <a:gd name="connsiteY1" fmla="*/ 10787 h 6936721"/>
              <a:gd name="connsiteX2" fmla="*/ 2846600 w 2846600"/>
              <a:gd name="connsiteY2" fmla="*/ 0 h 6936721"/>
              <a:gd name="connsiteX3" fmla="*/ 1219200 w 2846600"/>
              <a:gd name="connsiteY3" fmla="*/ 6936721 h 6936721"/>
              <a:gd name="connsiteX4" fmla="*/ 0 w 2846600"/>
              <a:gd name="connsiteY4" fmla="*/ 6932239 h 693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6600" h="6936721">
                <a:moveTo>
                  <a:pt x="0" y="6932239"/>
                </a:moveTo>
                <a:cubicBezTo>
                  <a:pt x="8268" y="4838981"/>
                  <a:pt x="20179" y="2104045"/>
                  <a:pt x="28447" y="10787"/>
                </a:cubicBezTo>
                <a:lnTo>
                  <a:pt x="2846600" y="0"/>
                </a:lnTo>
                <a:lnTo>
                  <a:pt x="1219200" y="6936721"/>
                </a:lnTo>
                <a:lnTo>
                  <a:pt x="0" y="6932239"/>
                </a:lnTo>
                <a:close/>
              </a:path>
            </a:pathLst>
          </a:custGeom>
          <a:solidFill>
            <a:srgbClr val="E5A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13" name="Diagonal Stripe 2">
            <a:extLst>
              <a:ext uri="{FF2B5EF4-FFF2-40B4-BE49-F238E27FC236}">
                <a16:creationId xmlns:a16="http://schemas.microsoft.com/office/drawing/2014/main" id="{DF7E9409-5C7E-CA49-B59D-8A4DEB819535}"/>
              </a:ext>
            </a:extLst>
          </p:cNvPr>
          <p:cNvSpPr/>
          <p:nvPr userDrawn="1"/>
        </p:nvSpPr>
        <p:spPr>
          <a:xfrm rot="10800000">
            <a:off x="10402447" y="-62788"/>
            <a:ext cx="2846600" cy="6936721"/>
          </a:xfrm>
          <a:custGeom>
            <a:avLst/>
            <a:gdLst>
              <a:gd name="connsiteX0" fmla="*/ 0 w 2846600"/>
              <a:gd name="connsiteY0" fmla="*/ 3429000 h 6858000"/>
              <a:gd name="connsiteX1" fmla="*/ 1423300 w 2846600"/>
              <a:gd name="connsiteY1" fmla="*/ 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0 w 2846600"/>
              <a:gd name="connsiteY4" fmla="*/ 3429000 h 6858000"/>
              <a:gd name="connsiteX0" fmla="*/ 0 w 2846600"/>
              <a:gd name="connsiteY0" fmla="*/ 3429000 h 6858000"/>
              <a:gd name="connsiteX1" fmla="*/ 42735 w 2846600"/>
              <a:gd name="connsiteY1" fmla="*/ 1793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0 w 2846600"/>
              <a:gd name="connsiteY4" fmla="*/ 3429000 h 6858000"/>
              <a:gd name="connsiteX0" fmla="*/ 17930 w 2846600"/>
              <a:gd name="connsiteY0" fmla="*/ 6297705 h 6858000"/>
              <a:gd name="connsiteX1" fmla="*/ 42735 w 2846600"/>
              <a:gd name="connsiteY1" fmla="*/ 1793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17930 w 2846600"/>
              <a:gd name="connsiteY4" fmla="*/ 6297705 h 6858000"/>
              <a:gd name="connsiteX0" fmla="*/ 0 w 2828670"/>
              <a:gd name="connsiteY0" fmla="*/ 6297705 h 6893858"/>
              <a:gd name="connsiteX1" fmla="*/ 24805 w 2828670"/>
              <a:gd name="connsiteY1" fmla="*/ 17930 h 6893858"/>
              <a:gd name="connsiteX2" fmla="*/ 2828670 w 2828670"/>
              <a:gd name="connsiteY2" fmla="*/ 0 h 6893858"/>
              <a:gd name="connsiteX3" fmla="*/ 1201270 w 2828670"/>
              <a:gd name="connsiteY3" fmla="*/ 6893858 h 6893858"/>
              <a:gd name="connsiteX4" fmla="*/ 0 w 2828670"/>
              <a:gd name="connsiteY4" fmla="*/ 6297705 h 6893858"/>
              <a:gd name="connsiteX0" fmla="*/ 0 w 2846600"/>
              <a:gd name="connsiteY0" fmla="*/ 6889376 h 6893858"/>
              <a:gd name="connsiteX1" fmla="*/ 42735 w 2846600"/>
              <a:gd name="connsiteY1" fmla="*/ 17930 h 6893858"/>
              <a:gd name="connsiteX2" fmla="*/ 2846600 w 2846600"/>
              <a:gd name="connsiteY2" fmla="*/ 0 h 6893858"/>
              <a:gd name="connsiteX3" fmla="*/ 1219200 w 2846600"/>
              <a:gd name="connsiteY3" fmla="*/ 6893858 h 6893858"/>
              <a:gd name="connsiteX4" fmla="*/ 0 w 2846600"/>
              <a:gd name="connsiteY4" fmla="*/ 6889376 h 6893858"/>
              <a:gd name="connsiteX0" fmla="*/ 0 w 2846600"/>
              <a:gd name="connsiteY0" fmla="*/ 6921452 h 6925934"/>
              <a:gd name="connsiteX1" fmla="*/ 28447 w 2846600"/>
              <a:gd name="connsiteY1" fmla="*/ 0 h 6925934"/>
              <a:gd name="connsiteX2" fmla="*/ 2846600 w 2846600"/>
              <a:gd name="connsiteY2" fmla="*/ 32076 h 6925934"/>
              <a:gd name="connsiteX3" fmla="*/ 1219200 w 2846600"/>
              <a:gd name="connsiteY3" fmla="*/ 6925934 h 6925934"/>
              <a:gd name="connsiteX4" fmla="*/ 0 w 2846600"/>
              <a:gd name="connsiteY4" fmla="*/ 6921452 h 6925934"/>
              <a:gd name="connsiteX0" fmla="*/ 0 w 2846600"/>
              <a:gd name="connsiteY0" fmla="*/ 6932239 h 6936721"/>
              <a:gd name="connsiteX1" fmla="*/ 28447 w 2846600"/>
              <a:gd name="connsiteY1" fmla="*/ 10787 h 6936721"/>
              <a:gd name="connsiteX2" fmla="*/ 2846600 w 2846600"/>
              <a:gd name="connsiteY2" fmla="*/ 0 h 6936721"/>
              <a:gd name="connsiteX3" fmla="*/ 1219200 w 2846600"/>
              <a:gd name="connsiteY3" fmla="*/ 6936721 h 6936721"/>
              <a:gd name="connsiteX4" fmla="*/ 0 w 2846600"/>
              <a:gd name="connsiteY4" fmla="*/ 6932239 h 693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6600" h="6936721">
                <a:moveTo>
                  <a:pt x="0" y="6932239"/>
                </a:moveTo>
                <a:cubicBezTo>
                  <a:pt x="8268" y="4838981"/>
                  <a:pt x="20179" y="2104045"/>
                  <a:pt x="28447" y="10787"/>
                </a:cubicBezTo>
                <a:lnTo>
                  <a:pt x="2846600" y="0"/>
                </a:lnTo>
                <a:lnTo>
                  <a:pt x="1219200" y="6936721"/>
                </a:lnTo>
                <a:lnTo>
                  <a:pt x="0" y="693223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86BCE8-F88A-41C6-B94C-B6CC72A833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038" y="6595561"/>
            <a:ext cx="1300212" cy="166086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8C238497-F6F2-43EB-BE7E-CB0EE05BE8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69092" y="401944"/>
            <a:ext cx="9474946" cy="506776"/>
          </a:xfrm>
        </p:spPr>
        <p:txBody>
          <a:bodyPr anchor="ctr">
            <a:noAutofit/>
          </a:bodyPr>
          <a:lstStyle>
            <a:lvl1pPr algn="l" defTabSz="4571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SV" sz="4000" kern="1200" dirty="0">
                <a:solidFill>
                  <a:schemeClr val="tx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B-HEAD</a:t>
            </a:r>
          </a:p>
        </p:txBody>
      </p:sp>
      <p:sp>
        <p:nvSpPr>
          <p:cNvPr id="26" name="2 Marcador de posición de imagen">
            <a:extLst>
              <a:ext uri="{FF2B5EF4-FFF2-40B4-BE49-F238E27FC236}">
                <a16:creationId xmlns:a16="http://schemas.microsoft.com/office/drawing/2014/main" id="{03C4C624-56CF-49EC-A615-6DBE8D7BD6F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69092" y="1605868"/>
            <a:ext cx="4750708" cy="4490131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B922002-8571-9941-984D-33476270600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69092" y="1079494"/>
            <a:ext cx="9474946" cy="35560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baseline="0"/>
            </a:lvl1pPr>
          </a:lstStyle>
          <a:p>
            <a:pPr lvl="0"/>
            <a:r>
              <a:rPr lang="en-US" dirty="0"/>
              <a:t>C-HEAD: D-HEAD</a:t>
            </a:r>
          </a:p>
        </p:txBody>
      </p:sp>
      <p:sp>
        <p:nvSpPr>
          <p:cNvPr id="20" name="Chevron 13">
            <a:extLst>
              <a:ext uri="{FF2B5EF4-FFF2-40B4-BE49-F238E27FC236}">
                <a16:creationId xmlns:a16="http://schemas.microsoft.com/office/drawing/2014/main" id="{8BEE02A9-4C78-7B4E-B2EC-7FC0843726F5}"/>
              </a:ext>
            </a:extLst>
          </p:cNvPr>
          <p:cNvSpPr/>
          <p:nvPr userDrawn="1"/>
        </p:nvSpPr>
        <p:spPr>
          <a:xfrm>
            <a:off x="794507" y="452742"/>
            <a:ext cx="273248" cy="374880"/>
          </a:xfrm>
          <a:prstGeom prst="chevron">
            <a:avLst/>
          </a:prstGeom>
          <a:solidFill>
            <a:schemeClr val="accent3">
              <a:lumMod val="75000"/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2" name="Chevron 14">
            <a:extLst>
              <a:ext uri="{FF2B5EF4-FFF2-40B4-BE49-F238E27FC236}">
                <a16:creationId xmlns:a16="http://schemas.microsoft.com/office/drawing/2014/main" id="{1CF81804-98ED-1F43-8B85-48C29A14DE9D}"/>
              </a:ext>
            </a:extLst>
          </p:cNvPr>
          <p:cNvSpPr/>
          <p:nvPr userDrawn="1"/>
        </p:nvSpPr>
        <p:spPr>
          <a:xfrm>
            <a:off x="975155" y="452742"/>
            <a:ext cx="273248" cy="374880"/>
          </a:xfrm>
          <a:prstGeom prst="chevron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3" name="Chevron 15">
            <a:extLst>
              <a:ext uri="{FF2B5EF4-FFF2-40B4-BE49-F238E27FC236}">
                <a16:creationId xmlns:a16="http://schemas.microsoft.com/office/drawing/2014/main" id="{1D6A2DE3-FBAA-4D42-A0CC-E5B78020ECB1}"/>
              </a:ext>
            </a:extLst>
          </p:cNvPr>
          <p:cNvSpPr/>
          <p:nvPr userDrawn="1"/>
        </p:nvSpPr>
        <p:spPr>
          <a:xfrm>
            <a:off x="621605" y="452742"/>
            <a:ext cx="273248" cy="374880"/>
          </a:xfrm>
          <a:prstGeom prst="chevron">
            <a:avLst/>
          </a:prstGeom>
          <a:solidFill>
            <a:schemeClr val="accent3">
              <a:lumMod val="60000"/>
              <a:lumOff val="40000"/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2C856D-2BEC-6543-9A9D-ABD5D44F3041}"/>
              </a:ext>
            </a:extLst>
          </p:cNvPr>
          <p:cNvCxnSpPr/>
          <p:nvPr userDrawn="1"/>
        </p:nvCxnSpPr>
        <p:spPr>
          <a:xfrm>
            <a:off x="-178919" y="638690"/>
            <a:ext cx="931131" cy="1492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2 Marcador de posición de imagen">
            <a:extLst>
              <a:ext uri="{FF2B5EF4-FFF2-40B4-BE49-F238E27FC236}">
                <a16:creationId xmlns:a16="http://schemas.microsoft.com/office/drawing/2014/main" id="{EB8A98E5-59EE-9E4A-B68C-EB9BAB748A6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172200" y="1605868"/>
            <a:ext cx="4750708" cy="4490131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879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6" grpId="0"/>
      <p:bldP spid="16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/>
      <p:bldP spid="22" grpId="0" animBg="1"/>
      <p:bldP spid="23" grpId="0" animBg="1"/>
      <p:bldP spid="1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LORE/INSPI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hevron 16">
            <a:extLst>
              <a:ext uri="{FF2B5EF4-FFF2-40B4-BE49-F238E27FC236}">
                <a16:creationId xmlns:a16="http://schemas.microsoft.com/office/drawing/2014/main" id="{29DF5164-0045-48E8-BBC5-BA386C4F609C}"/>
              </a:ext>
            </a:extLst>
          </p:cNvPr>
          <p:cNvSpPr/>
          <p:nvPr userDrawn="1"/>
        </p:nvSpPr>
        <p:spPr>
          <a:xfrm>
            <a:off x="794507" y="452742"/>
            <a:ext cx="273248" cy="374880"/>
          </a:xfrm>
          <a:prstGeom prst="chevron">
            <a:avLst/>
          </a:prstGeom>
          <a:solidFill>
            <a:schemeClr val="accent3">
              <a:lumMod val="9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35" name="Chevron 18">
            <a:extLst>
              <a:ext uri="{FF2B5EF4-FFF2-40B4-BE49-F238E27FC236}">
                <a16:creationId xmlns:a16="http://schemas.microsoft.com/office/drawing/2014/main" id="{01611E78-0A4A-44FA-A6F2-52C2145B7C92}"/>
              </a:ext>
            </a:extLst>
          </p:cNvPr>
          <p:cNvSpPr/>
          <p:nvPr userDrawn="1"/>
        </p:nvSpPr>
        <p:spPr>
          <a:xfrm>
            <a:off x="975155" y="452742"/>
            <a:ext cx="273248" cy="374880"/>
          </a:xfrm>
          <a:prstGeom prst="chevron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36" name="Chevron 21">
            <a:extLst>
              <a:ext uri="{FF2B5EF4-FFF2-40B4-BE49-F238E27FC236}">
                <a16:creationId xmlns:a16="http://schemas.microsoft.com/office/drawing/2014/main" id="{7B1D21FA-B6AF-48AA-8522-60C07E7D2FDA}"/>
              </a:ext>
            </a:extLst>
          </p:cNvPr>
          <p:cNvSpPr/>
          <p:nvPr userDrawn="1"/>
        </p:nvSpPr>
        <p:spPr>
          <a:xfrm>
            <a:off x="605390" y="452742"/>
            <a:ext cx="273248" cy="374880"/>
          </a:xfrm>
          <a:prstGeom prst="chevron">
            <a:avLst/>
          </a:prstGeom>
          <a:solidFill>
            <a:schemeClr val="accent3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37" name="Título 1">
            <a:extLst>
              <a:ext uri="{FF2B5EF4-FFF2-40B4-BE49-F238E27FC236}">
                <a16:creationId xmlns:a16="http://schemas.microsoft.com/office/drawing/2014/main" id="{8C238497-F6F2-43EB-BE7E-CB0EE05BE8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19304" y="401944"/>
            <a:ext cx="5712062" cy="506776"/>
          </a:xfrm>
        </p:spPr>
        <p:txBody>
          <a:bodyPr anchor="ctr">
            <a:noAutofit/>
          </a:bodyPr>
          <a:lstStyle>
            <a:lvl1pPr algn="l" defTabSz="4571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SV" sz="4000" b="1" kern="1200" dirty="0">
                <a:solidFill>
                  <a:schemeClr val="tx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EXPLORE TEXT HERE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D6573F68-7DB0-2D45-926A-627B1F4902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9202" y="1089025"/>
            <a:ext cx="5711825" cy="197961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3200">
                <a:solidFill>
                  <a:schemeClr val="bg1"/>
                </a:solidFill>
              </a:defRPr>
            </a:lvl4pPr>
            <a:lvl5pPr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9" name="Chevron 16">
            <a:extLst>
              <a:ext uri="{FF2B5EF4-FFF2-40B4-BE49-F238E27FC236}">
                <a16:creationId xmlns:a16="http://schemas.microsoft.com/office/drawing/2014/main" id="{CB008AAF-5789-034C-B202-2509EDB437B8}"/>
              </a:ext>
            </a:extLst>
          </p:cNvPr>
          <p:cNvSpPr/>
          <p:nvPr userDrawn="1"/>
        </p:nvSpPr>
        <p:spPr>
          <a:xfrm>
            <a:off x="794507" y="3372182"/>
            <a:ext cx="273248" cy="374880"/>
          </a:xfrm>
          <a:prstGeom prst="chevron">
            <a:avLst/>
          </a:prstGeom>
          <a:solidFill>
            <a:schemeClr val="accent3">
              <a:lumMod val="9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40" name="Chevron 18">
            <a:extLst>
              <a:ext uri="{FF2B5EF4-FFF2-40B4-BE49-F238E27FC236}">
                <a16:creationId xmlns:a16="http://schemas.microsoft.com/office/drawing/2014/main" id="{D1AE12D8-FEA3-3843-A275-0C44A78757E7}"/>
              </a:ext>
            </a:extLst>
          </p:cNvPr>
          <p:cNvSpPr/>
          <p:nvPr userDrawn="1"/>
        </p:nvSpPr>
        <p:spPr>
          <a:xfrm>
            <a:off x="975155" y="3372182"/>
            <a:ext cx="273248" cy="374880"/>
          </a:xfrm>
          <a:prstGeom prst="chevron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41" name="Chevron 21">
            <a:extLst>
              <a:ext uri="{FF2B5EF4-FFF2-40B4-BE49-F238E27FC236}">
                <a16:creationId xmlns:a16="http://schemas.microsoft.com/office/drawing/2014/main" id="{0C5C7404-A3E4-7741-BA8F-094FFCA9AC51}"/>
              </a:ext>
            </a:extLst>
          </p:cNvPr>
          <p:cNvSpPr/>
          <p:nvPr userDrawn="1"/>
        </p:nvSpPr>
        <p:spPr>
          <a:xfrm>
            <a:off x="605390" y="3372182"/>
            <a:ext cx="273248" cy="374880"/>
          </a:xfrm>
          <a:prstGeom prst="chevron">
            <a:avLst/>
          </a:prstGeom>
          <a:solidFill>
            <a:schemeClr val="accent3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42" name="Text Placeholder 17">
            <a:extLst>
              <a:ext uri="{FF2B5EF4-FFF2-40B4-BE49-F238E27FC236}">
                <a16:creationId xmlns:a16="http://schemas.microsoft.com/office/drawing/2014/main" id="{1E8065BC-221E-5F41-821C-12AC053271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9201" y="3304257"/>
            <a:ext cx="5711825" cy="642938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INSPIRE TEXT HERE</a:t>
            </a:r>
          </a:p>
        </p:txBody>
      </p:sp>
      <p:sp>
        <p:nvSpPr>
          <p:cNvPr id="43" name="Text Placeholder 19">
            <a:extLst>
              <a:ext uri="{FF2B5EF4-FFF2-40B4-BE49-F238E27FC236}">
                <a16:creationId xmlns:a16="http://schemas.microsoft.com/office/drawing/2014/main" id="{AD85286C-C05F-594F-AF18-EC37E81000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19200" y="4133850"/>
            <a:ext cx="5711825" cy="2114550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3200">
                <a:solidFill>
                  <a:schemeClr val="bg1"/>
                </a:solidFill>
              </a:defRPr>
            </a:lvl4pPr>
            <a:lvl5pPr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-191855" y="642444"/>
            <a:ext cx="931131" cy="1492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 userDrawn="1"/>
        </p:nvCxnSpPr>
        <p:spPr>
          <a:xfrm>
            <a:off x="-189117" y="3558130"/>
            <a:ext cx="931131" cy="1492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A886BCE8-F88A-41C6-B94C-B6CC72A833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038" y="6595561"/>
            <a:ext cx="1300212" cy="166086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BDD03A-FB3B-B04C-9506-8BF9DF8855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82471" y="0"/>
            <a:ext cx="5109529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8763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/>
      <p:bldP spid="3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animBg="1"/>
      <p:bldP spid="40" grpId="0" animBg="1"/>
      <p:bldP spid="41" grpId="0" animBg="1"/>
      <p:bldP spid="42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0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0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6_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iagonal Stripe 2">
            <a:extLst>
              <a:ext uri="{FF2B5EF4-FFF2-40B4-BE49-F238E27FC236}">
                <a16:creationId xmlns:a16="http://schemas.microsoft.com/office/drawing/2014/main" id="{31A79E05-963E-EB4F-8B3A-588424518F01}"/>
              </a:ext>
            </a:extLst>
          </p:cNvPr>
          <p:cNvSpPr/>
          <p:nvPr userDrawn="1"/>
        </p:nvSpPr>
        <p:spPr>
          <a:xfrm rot="10800000">
            <a:off x="10068715" y="-62788"/>
            <a:ext cx="2846600" cy="6936721"/>
          </a:xfrm>
          <a:custGeom>
            <a:avLst/>
            <a:gdLst>
              <a:gd name="connsiteX0" fmla="*/ 0 w 2846600"/>
              <a:gd name="connsiteY0" fmla="*/ 3429000 h 6858000"/>
              <a:gd name="connsiteX1" fmla="*/ 1423300 w 2846600"/>
              <a:gd name="connsiteY1" fmla="*/ 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0 w 2846600"/>
              <a:gd name="connsiteY4" fmla="*/ 3429000 h 6858000"/>
              <a:gd name="connsiteX0" fmla="*/ 0 w 2846600"/>
              <a:gd name="connsiteY0" fmla="*/ 3429000 h 6858000"/>
              <a:gd name="connsiteX1" fmla="*/ 42735 w 2846600"/>
              <a:gd name="connsiteY1" fmla="*/ 1793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0 w 2846600"/>
              <a:gd name="connsiteY4" fmla="*/ 3429000 h 6858000"/>
              <a:gd name="connsiteX0" fmla="*/ 17930 w 2846600"/>
              <a:gd name="connsiteY0" fmla="*/ 6297705 h 6858000"/>
              <a:gd name="connsiteX1" fmla="*/ 42735 w 2846600"/>
              <a:gd name="connsiteY1" fmla="*/ 1793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17930 w 2846600"/>
              <a:gd name="connsiteY4" fmla="*/ 6297705 h 6858000"/>
              <a:gd name="connsiteX0" fmla="*/ 0 w 2828670"/>
              <a:gd name="connsiteY0" fmla="*/ 6297705 h 6893858"/>
              <a:gd name="connsiteX1" fmla="*/ 24805 w 2828670"/>
              <a:gd name="connsiteY1" fmla="*/ 17930 h 6893858"/>
              <a:gd name="connsiteX2" fmla="*/ 2828670 w 2828670"/>
              <a:gd name="connsiteY2" fmla="*/ 0 h 6893858"/>
              <a:gd name="connsiteX3" fmla="*/ 1201270 w 2828670"/>
              <a:gd name="connsiteY3" fmla="*/ 6893858 h 6893858"/>
              <a:gd name="connsiteX4" fmla="*/ 0 w 2828670"/>
              <a:gd name="connsiteY4" fmla="*/ 6297705 h 6893858"/>
              <a:gd name="connsiteX0" fmla="*/ 0 w 2846600"/>
              <a:gd name="connsiteY0" fmla="*/ 6889376 h 6893858"/>
              <a:gd name="connsiteX1" fmla="*/ 42735 w 2846600"/>
              <a:gd name="connsiteY1" fmla="*/ 17930 h 6893858"/>
              <a:gd name="connsiteX2" fmla="*/ 2846600 w 2846600"/>
              <a:gd name="connsiteY2" fmla="*/ 0 h 6893858"/>
              <a:gd name="connsiteX3" fmla="*/ 1219200 w 2846600"/>
              <a:gd name="connsiteY3" fmla="*/ 6893858 h 6893858"/>
              <a:gd name="connsiteX4" fmla="*/ 0 w 2846600"/>
              <a:gd name="connsiteY4" fmla="*/ 6889376 h 6893858"/>
              <a:gd name="connsiteX0" fmla="*/ 0 w 2846600"/>
              <a:gd name="connsiteY0" fmla="*/ 6921452 h 6925934"/>
              <a:gd name="connsiteX1" fmla="*/ 28447 w 2846600"/>
              <a:gd name="connsiteY1" fmla="*/ 0 h 6925934"/>
              <a:gd name="connsiteX2" fmla="*/ 2846600 w 2846600"/>
              <a:gd name="connsiteY2" fmla="*/ 32076 h 6925934"/>
              <a:gd name="connsiteX3" fmla="*/ 1219200 w 2846600"/>
              <a:gd name="connsiteY3" fmla="*/ 6925934 h 6925934"/>
              <a:gd name="connsiteX4" fmla="*/ 0 w 2846600"/>
              <a:gd name="connsiteY4" fmla="*/ 6921452 h 6925934"/>
              <a:gd name="connsiteX0" fmla="*/ 0 w 2846600"/>
              <a:gd name="connsiteY0" fmla="*/ 6932239 h 6936721"/>
              <a:gd name="connsiteX1" fmla="*/ 28447 w 2846600"/>
              <a:gd name="connsiteY1" fmla="*/ 10787 h 6936721"/>
              <a:gd name="connsiteX2" fmla="*/ 2846600 w 2846600"/>
              <a:gd name="connsiteY2" fmla="*/ 0 h 6936721"/>
              <a:gd name="connsiteX3" fmla="*/ 1219200 w 2846600"/>
              <a:gd name="connsiteY3" fmla="*/ 6936721 h 6936721"/>
              <a:gd name="connsiteX4" fmla="*/ 0 w 2846600"/>
              <a:gd name="connsiteY4" fmla="*/ 6932239 h 693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6600" h="6936721">
                <a:moveTo>
                  <a:pt x="0" y="6932239"/>
                </a:moveTo>
                <a:cubicBezTo>
                  <a:pt x="8268" y="4838981"/>
                  <a:pt x="20179" y="2104045"/>
                  <a:pt x="28447" y="10787"/>
                </a:cubicBezTo>
                <a:lnTo>
                  <a:pt x="2846600" y="0"/>
                </a:lnTo>
                <a:lnTo>
                  <a:pt x="1219200" y="6936721"/>
                </a:lnTo>
                <a:lnTo>
                  <a:pt x="0" y="6932239"/>
                </a:lnTo>
                <a:close/>
              </a:path>
            </a:pathLst>
          </a:custGeom>
          <a:solidFill>
            <a:srgbClr val="E5A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13" name="Diagonal Stripe 2">
            <a:extLst>
              <a:ext uri="{FF2B5EF4-FFF2-40B4-BE49-F238E27FC236}">
                <a16:creationId xmlns:a16="http://schemas.microsoft.com/office/drawing/2014/main" id="{DF7E9409-5C7E-CA49-B59D-8A4DEB819535}"/>
              </a:ext>
            </a:extLst>
          </p:cNvPr>
          <p:cNvSpPr/>
          <p:nvPr userDrawn="1"/>
        </p:nvSpPr>
        <p:spPr>
          <a:xfrm rot="10800000">
            <a:off x="10402447" y="-62788"/>
            <a:ext cx="2846600" cy="6936721"/>
          </a:xfrm>
          <a:custGeom>
            <a:avLst/>
            <a:gdLst>
              <a:gd name="connsiteX0" fmla="*/ 0 w 2846600"/>
              <a:gd name="connsiteY0" fmla="*/ 3429000 h 6858000"/>
              <a:gd name="connsiteX1" fmla="*/ 1423300 w 2846600"/>
              <a:gd name="connsiteY1" fmla="*/ 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0 w 2846600"/>
              <a:gd name="connsiteY4" fmla="*/ 3429000 h 6858000"/>
              <a:gd name="connsiteX0" fmla="*/ 0 w 2846600"/>
              <a:gd name="connsiteY0" fmla="*/ 3429000 h 6858000"/>
              <a:gd name="connsiteX1" fmla="*/ 42735 w 2846600"/>
              <a:gd name="connsiteY1" fmla="*/ 1793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0 w 2846600"/>
              <a:gd name="connsiteY4" fmla="*/ 3429000 h 6858000"/>
              <a:gd name="connsiteX0" fmla="*/ 17930 w 2846600"/>
              <a:gd name="connsiteY0" fmla="*/ 6297705 h 6858000"/>
              <a:gd name="connsiteX1" fmla="*/ 42735 w 2846600"/>
              <a:gd name="connsiteY1" fmla="*/ 1793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17930 w 2846600"/>
              <a:gd name="connsiteY4" fmla="*/ 6297705 h 6858000"/>
              <a:gd name="connsiteX0" fmla="*/ 0 w 2828670"/>
              <a:gd name="connsiteY0" fmla="*/ 6297705 h 6893858"/>
              <a:gd name="connsiteX1" fmla="*/ 24805 w 2828670"/>
              <a:gd name="connsiteY1" fmla="*/ 17930 h 6893858"/>
              <a:gd name="connsiteX2" fmla="*/ 2828670 w 2828670"/>
              <a:gd name="connsiteY2" fmla="*/ 0 h 6893858"/>
              <a:gd name="connsiteX3" fmla="*/ 1201270 w 2828670"/>
              <a:gd name="connsiteY3" fmla="*/ 6893858 h 6893858"/>
              <a:gd name="connsiteX4" fmla="*/ 0 w 2828670"/>
              <a:gd name="connsiteY4" fmla="*/ 6297705 h 6893858"/>
              <a:gd name="connsiteX0" fmla="*/ 0 w 2846600"/>
              <a:gd name="connsiteY0" fmla="*/ 6889376 h 6893858"/>
              <a:gd name="connsiteX1" fmla="*/ 42735 w 2846600"/>
              <a:gd name="connsiteY1" fmla="*/ 17930 h 6893858"/>
              <a:gd name="connsiteX2" fmla="*/ 2846600 w 2846600"/>
              <a:gd name="connsiteY2" fmla="*/ 0 h 6893858"/>
              <a:gd name="connsiteX3" fmla="*/ 1219200 w 2846600"/>
              <a:gd name="connsiteY3" fmla="*/ 6893858 h 6893858"/>
              <a:gd name="connsiteX4" fmla="*/ 0 w 2846600"/>
              <a:gd name="connsiteY4" fmla="*/ 6889376 h 6893858"/>
              <a:gd name="connsiteX0" fmla="*/ 0 w 2846600"/>
              <a:gd name="connsiteY0" fmla="*/ 6921452 h 6925934"/>
              <a:gd name="connsiteX1" fmla="*/ 28447 w 2846600"/>
              <a:gd name="connsiteY1" fmla="*/ 0 h 6925934"/>
              <a:gd name="connsiteX2" fmla="*/ 2846600 w 2846600"/>
              <a:gd name="connsiteY2" fmla="*/ 32076 h 6925934"/>
              <a:gd name="connsiteX3" fmla="*/ 1219200 w 2846600"/>
              <a:gd name="connsiteY3" fmla="*/ 6925934 h 6925934"/>
              <a:gd name="connsiteX4" fmla="*/ 0 w 2846600"/>
              <a:gd name="connsiteY4" fmla="*/ 6921452 h 6925934"/>
              <a:gd name="connsiteX0" fmla="*/ 0 w 2846600"/>
              <a:gd name="connsiteY0" fmla="*/ 6932239 h 6936721"/>
              <a:gd name="connsiteX1" fmla="*/ 28447 w 2846600"/>
              <a:gd name="connsiteY1" fmla="*/ 10787 h 6936721"/>
              <a:gd name="connsiteX2" fmla="*/ 2846600 w 2846600"/>
              <a:gd name="connsiteY2" fmla="*/ 0 h 6936721"/>
              <a:gd name="connsiteX3" fmla="*/ 1219200 w 2846600"/>
              <a:gd name="connsiteY3" fmla="*/ 6936721 h 6936721"/>
              <a:gd name="connsiteX4" fmla="*/ 0 w 2846600"/>
              <a:gd name="connsiteY4" fmla="*/ 6932239 h 693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6600" h="6936721">
                <a:moveTo>
                  <a:pt x="0" y="6932239"/>
                </a:moveTo>
                <a:cubicBezTo>
                  <a:pt x="8268" y="4838981"/>
                  <a:pt x="20179" y="2104045"/>
                  <a:pt x="28447" y="10787"/>
                </a:cubicBezTo>
                <a:lnTo>
                  <a:pt x="2846600" y="0"/>
                </a:lnTo>
                <a:lnTo>
                  <a:pt x="1219200" y="6936721"/>
                </a:lnTo>
                <a:lnTo>
                  <a:pt x="0" y="693223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86BCE8-F88A-41C6-B94C-B6CC72A833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038" y="6595561"/>
            <a:ext cx="1300212" cy="166086"/>
          </a:xfrm>
          <a:prstGeom prst="rect">
            <a:avLst/>
          </a:prstGeom>
        </p:spPr>
      </p:pic>
      <p:sp>
        <p:nvSpPr>
          <p:cNvPr id="20" name="Chevron 13">
            <a:extLst>
              <a:ext uri="{FF2B5EF4-FFF2-40B4-BE49-F238E27FC236}">
                <a16:creationId xmlns:a16="http://schemas.microsoft.com/office/drawing/2014/main" id="{8BEE02A9-4C78-7B4E-B2EC-7FC0843726F5}"/>
              </a:ext>
            </a:extLst>
          </p:cNvPr>
          <p:cNvSpPr/>
          <p:nvPr userDrawn="1"/>
        </p:nvSpPr>
        <p:spPr>
          <a:xfrm>
            <a:off x="794507" y="452742"/>
            <a:ext cx="273248" cy="374880"/>
          </a:xfrm>
          <a:prstGeom prst="chevron">
            <a:avLst/>
          </a:prstGeom>
          <a:solidFill>
            <a:schemeClr val="accent3">
              <a:lumMod val="75000"/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2" name="Chevron 14">
            <a:extLst>
              <a:ext uri="{FF2B5EF4-FFF2-40B4-BE49-F238E27FC236}">
                <a16:creationId xmlns:a16="http://schemas.microsoft.com/office/drawing/2014/main" id="{1CF81804-98ED-1F43-8B85-48C29A14DE9D}"/>
              </a:ext>
            </a:extLst>
          </p:cNvPr>
          <p:cNvSpPr/>
          <p:nvPr userDrawn="1"/>
        </p:nvSpPr>
        <p:spPr>
          <a:xfrm>
            <a:off x="975155" y="452742"/>
            <a:ext cx="273248" cy="374880"/>
          </a:xfrm>
          <a:prstGeom prst="chevron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3" name="Chevron 15">
            <a:extLst>
              <a:ext uri="{FF2B5EF4-FFF2-40B4-BE49-F238E27FC236}">
                <a16:creationId xmlns:a16="http://schemas.microsoft.com/office/drawing/2014/main" id="{1D6A2DE3-FBAA-4D42-A0CC-E5B78020ECB1}"/>
              </a:ext>
            </a:extLst>
          </p:cNvPr>
          <p:cNvSpPr/>
          <p:nvPr userDrawn="1"/>
        </p:nvSpPr>
        <p:spPr>
          <a:xfrm>
            <a:off x="621605" y="452742"/>
            <a:ext cx="273248" cy="374880"/>
          </a:xfrm>
          <a:prstGeom prst="chevron">
            <a:avLst/>
          </a:prstGeom>
          <a:solidFill>
            <a:schemeClr val="accent3">
              <a:lumMod val="60000"/>
              <a:lumOff val="40000"/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2C856D-2BEC-6543-9A9D-ABD5D44F3041}"/>
              </a:ext>
            </a:extLst>
          </p:cNvPr>
          <p:cNvCxnSpPr/>
          <p:nvPr userDrawn="1"/>
        </p:nvCxnSpPr>
        <p:spPr>
          <a:xfrm>
            <a:off x="-178919" y="638690"/>
            <a:ext cx="931131" cy="1492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ítulo 1">
            <a:extLst>
              <a:ext uri="{FF2B5EF4-FFF2-40B4-BE49-F238E27FC236}">
                <a16:creationId xmlns:a16="http://schemas.microsoft.com/office/drawing/2014/main" id="{3C7A3B18-64C0-F84E-994A-467A3B7EAE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69092" y="401944"/>
            <a:ext cx="9474946" cy="506776"/>
          </a:xfrm>
        </p:spPr>
        <p:txBody>
          <a:bodyPr anchor="ctr">
            <a:noAutofit/>
          </a:bodyPr>
          <a:lstStyle>
            <a:lvl1pPr algn="l" defTabSz="4571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SV" sz="4000" kern="1200" dirty="0">
                <a:solidFill>
                  <a:schemeClr val="tx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B-HEAD</a:t>
            </a:r>
          </a:p>
        </p:txBody>
      </p:sp>
      <p:sp>
        <p:nvSpPr>
          <p:cNvPr id="15" name="2 Marcador de posición de imagen">
            <a:extLst>
              <a:ext uri="{FF2B5EF4-FFF2-40B4-BE49-F238E27FC236}">
                <a16:creationId xmlns:a16="http://schemas.microsoft.com/office/drawing/2014/main" id="{F7D29178-F775-D24B-B260-99C261151C0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 flipH="1">
            <a:off x="306255" y="1298136"/>
            <a:ext cx="4500500" cy="4960252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77C7C19-0BF8-9141-AA8C-63546864359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26825" y="1298135"/>
            <a:ext cx="5693575" cy="35560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/>
            </a:lvl1pPr>
          </a:lstStyle>
          <a:p>
            <a:pPr lvl="0"/>
            <a:r>
              <a:rPr lang="en-US" dirty="0"/>
              <a:t>C-HEAD: D-HEAD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A93AB753-1FC4-C442-8626-F474B6DF81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31489" y="1828800"/>
            <a:ext cx="5536512" cy="4429588"/>
          </a:xfrm>
        </p:spPr>
        <p:txBody>
          <a:bodyPr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,,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err="1"/>
              <a:t>turpis</a:t>
            </a:r>
            <a:r>
              <a:rPr lang="en-US" dirty="0"/>
              <a:t> dolor </a:t>
            </a:r>
            <a:r>
              <a:rPr lang="en-US" dirty="0" err="1"/>
              <a:t>faucibus</a:t>
            </a:r>
            <a:r>
              <a:rPr lang="en-US" dirty="0"/>
              <a:t> magna, non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endParaRPr lang="en-US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turpis</a:t>
            </a:r>
            <a:r>
              <a:rPr lang="en-US" dirty="0"/>
              <a:t> dolor </a:t>
            </a:r>
            <a:r>
              <a:rPr lang="en-US" dirty="0" err="1"/>
              <a:t>faucibus</a:t>
            </a:r>
            <a:r>
              <a:rPr lang="en-US" dirty="0"/>
              <a:t> magna, non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consectetur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527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  <p:bldP spid="14" grpId="0"/>
      <p:bldP spid="15" grpId="0"/>
      <p:bldP spid="17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6_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iagonal Stripe 2">
            <a:extLst>
              <a:ext uri="{FF2B5EF4-FFF2-40B4-BE49-F238E27FC236}">
                <a16:creationId xmlns:a16="http://schemas.microsoft.com/office/drawing/2014/main" id="{31A79E05-963E-EB4F-8B3A-588424518F01}"/>
              </a:ext>
            </a:extLst>
          </p:cNvPr>
          <p:cNvSpPr/>
          <p:nvPr userDrawn="1"/>
        </p:nvSpPr>
        <p:spPr>
          <a:xfrm rot="10800000">
            <a:off x="10068715" y="-62788"/>
            <a:ext cx="2846600" cy="6936721"/>
          </a:xfrm>
          <a:custGeom>
            <a:avLst/>
            <a:gdLst>
              <a:gd name="connsiteX0" fmla="*/ 0 w 2846600"/>
              <a:gd name="connsiteY0" fmla="*/ 3429000 h 6858000"/>
              <a:gd name="connsiteX1" fmla="*/ 1423300 w 2846600"/>
              <a:gd name="connsiteY1" fmla="*/ 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0 w 2846600"/>
              <a:gd name="connsiteY4" fmla="*/ 3429000 h 6858000"/>
              <a:gd name="connsiteX0" fmla="*/ 0 w 2846600"/>
              <a:gd name="connsiteY0" fmla="*/ 3429000 h 6858000"/>
              <a:gd name="connsiteX1" fmla="*/ 42735 w 2846600"/>
              <a:gd name="connsiteY1" fmla="*/ 1793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0 w 2846600"/>
              <a:gd name="connsiteY4" fmla="*/ 3429000 h 6858000"/>
              <a:gd name="connsiteX0" fmla="*/ 17930 w 2846600"/>
              <a:gd name="connsiteY0" fmla="*/ 6297705 h 6858000"/>
              <a:gd name="connsiteX1" fmla="*/ 42735 w 2846600"/>
              <a:gd name="connsiteY1" fmla="*/ 1793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17930 w 2846600"/>
              <a:gd name="connsiteY4" fmla="*/ 6297705 h 6858000"/>
              <a:gd name="connsiteX0" fmla="*/ 0 w 2828670"/>
              <a:gd name="connsiteY0" fmla="*/ 6297705 h 6893858"/>
              <a:gd name="connsiteX1" fmla="*/ 24805 w 2828670"/>
              <a:gd name="connsiteY1" fmla="*/ 17930 h 6893858"/>
              <a:gd name="connsiteX2" fmla="*/ 2828670 w 2828670"/>
              <a:gd name="connsiteY2" fmla="*/ 0 h 6893858"/>
              <a:gd name="connsiteX3" fmla="*/ 1201270 w 2828670"/>
              <a:gd name="connsiteY3" fmla="*/ 6893858 h 6893858"/>
              <a:gd name="connsiteX4" fmla="*/ 0 w 2828670"/>
              <a:gd name="connsiteY4" fmla="*/ 6297705 h 6893858"/>
              <a:gd name="connsiteX0" fmla="*/ 0 w 2846600"/>
              <a:gd name="connsiteY0" fmla="*/ 6889376 h 6893858"/>
              <a:gd name="connsiteX1" fmla="*/ 42735 w 2846600"/>
              <a:gd name="connsiteY1" fmla="*/ 17930 h 6893858"/>
              <a:gd name="connsiteX2" fmla="*/ 2846600 w 2846600"/>
              <a:gd name="connsiteY2" fmla="*/ 0 h 6893858"/>
              <a:gd name="connsiteX3" fmla="*/ 1219200 w 2846600"/>
              <a:gd name="connsiteY3" fmla="*/ 6893858 h 6893858"/>
              <a:gd name="connsiteX4" fmla="*/ 0 w 2846600"/>
              <a:gd name="connsiteY4" fmla="*/ 6889376 h 6893858"/>
              <a:gd name="connsiteX0" fmla="*/ 0 w 2846600"/>
              <a:gd name="connsiteY0" fmla="*/ 6921452 h 6925934"/>
              <a:gd name="connsiteX1" fmla="*/ 28447 w 2846600"/>
              <a:gd name="connsiteY1" fmla="*/ 0 h 6925934"/>
              <a:gd name="connsiteX2" fmla="*/ 2846600 w 2846600"/>
              <a:gd name="connsiteY2" fmla="*/ 32076 h 6925934"/>
              <a:gd name="connsiteX3" fmla="*/ 1219200 w 2846600"/>
              <a:gd name="connsiteY3" fmla="*/ 6925934 h 6925934"/>
              <a:gd name="connsiteX4" fmla="*/ 0 w 2846600"/>
              <a:gd name="connsiteY4" fmla="*/ 6921452 h 6925934"/>
              <a:gd name="connsiteX0" fmla="*/ 0 w 2846600"/>
              <a:gd name="connsiteY0" fmla="*/ 6932239 h 6936721"/>
              <a:gd name="connsiteX1" fmla="*/ 28447 w 2846600"/>
              <a:gd name="connsiteY1" fmla="*/ 10787 h 6936721"/>
              <a:gd name="connsiteX2" fmla="*/ 2846600 w 2846600"/>
              <a:gd name="connsiteY2" fmla="*/ 0 h 6936721"/>
              <a:gd name="connsiteX3" fmla="*/ 1219200 w 2846600"/>
              <a:gd name="connsiteY3" fmla="*/ 6936721 h 6936721"/>
              <a:gd name="connsiteX4" fmla="*/ 0 w 2846600"/>
              <a:gd name="connsiteY4" fmla="*/ 6932239 h 693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6600" h="6936721">
                <a:moveTo>
                  <a:pt x="0" y="6932239"/>
                </a:moveTo>
                <a:cubicBezTo>
                  <a:pt x="8268" y="4838981"/>
                  <a:pt x="20179" y="2104045"/>
                  <a:pt x="28447" y="10787"/>
                </a:cubicBezTo>
                <a:lnTo>
                  <a:pt x="2846600" y="0"/>
                </a:lnTo>
                <a:lnTo>
                  <a:pt x="1219200" y="6936721"/>
                </a:lnTo>
                <a:lnTo>
                  <a:pt x="0" y="6932239"/>
                </a:lnTo>
                <a:close/>
              </a:path>
            </a:pathLst>
          </a:custGeom>
          <a:solidFill>
            <a:srgbClr val="E5A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13" name="Diagonal Stripe 2">
            <a:extLst>
              <a:ext uri="{FF2B5EF4-FFF2-40B4-BE49-F238E27FC236}">
                <a16:creationId xmlns:a16="http://schemas.microsoft.com/office/drawing/2014/main" id="{DF7E9409-5C7E-CA49-B59D-8A4DEB819535}"/>
              </a:ext>
            </a:extLst>
          </p:cNvPr>
          <p:cNvSpPr/>
          <p:nvPr userDrawn="1"/>
        </p:nvSpPr>
        <p:spPr>
          <a:xfrm rot="10800000">
            <a:off x="10402447" y="-62788"/>
            <a:ext cx="2846600" cy="6936721"/>
          </a:xfrm>
          <a:custGeom>
            <a:avLst/>
            <a:gdLst>
              <a:gd name="connsiteX0" fmla="*/ 0 w 2846600"/>
              <a:gd name="connsiteY0" fmla="*/ 3429000 h 6858000"/>
              <a:gd name="connsiteX1" fmla="*/ 1423300 w 2846600"/>
              <a:gd name="connsiteY1" fmla="*/ 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0 w 2846600"/>
              <a:gd name="connsiteY4" fmla="*/ 3429000 h 6858000"/>
              <a:gd name="connsiteX0" fmla="*/ 0 w 2846600"/>
              <a:gd name="connsiteY0" fmla="*/ 3429000 h 6858000"/>
              <a:gd name="connsiteX1" fmla="*/ 42735 w 2846600"/>
              <a:gd name="connsiteY1" fmla="*/ 1793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0 w 2846600"/>
              <a:gd name="connsiteY4" fmla="*/ 3429000 h 6858000"/>
              <a:gd name="connsiteX0" fmla="*/ 17930 w 2846600"/>
              <a:gd name="connsiteY0" fmla="*/ 6297705 h 6858000"/>
              <a:gd name="connsiteX1" fmla="*/ 42735 w 2846600"/>
              <a:gd name="connsiteY1" fmla="*/ 1793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17930 w 2846600"/>
              <a:gd name="connsiteY4" fmla="*/ 6297705 h 6858000"/>
              <a:gd name="connsiteX0" fmla="*/ 0 w 2828670"/>
              <a:gd name="connsiteY0" fmla="*/ 6297705 h 6893858"/>
              <a:gd name="connsiteX1" fmla="*/ 24805 w 2828670"/>
              <a:gd name="connsiteY1" fmla="*/ 17930 h 6893858"/>
              <a:gd name="connsiteX2" fmla="*/ 2828670 w 2828670"/>
              <a:gd name="connsiteY2" fmla="*/ 0 h 6893858"/>
              <a:gd name="connsiteX3" fmla="*/ 1201270 w 2828670"/>
              <a:gd name="connsiteY3" fmla="*/ 6893858 h 6893858"/>
              <a:gd name="connsiteX4" fmla="*/ 0 w 2828670"/>
              <a:gd name="connsiteY4" fmla="*/ 6297705 h 6893858"/>
              <a:gd name="connsiteX0" fmla="*/ 0 w 2846600"/>
              <a:gd name="connsiteY0" fmla="*/ 6889376 h 6893858"/>
              <a:gd name="connsiteX1" fmla="*/ 42735 w 2846600"/>
              <a:gd name="connsiteY1" fmla="*/ 17930 h 6893858"/>
              <a:gd name="connsiteX2" fmla="*/ 2846600 w 2846600"/>
              <a:gd name="connsiteY2" fmla="*/ 0 h 6893858"/>
              <a:gd name="connsiteX3" fmla="*/ 1219200 w 2846600"/>
              <a:gd name="connsiteY3" fmla="*/ 6893858 h 6893858"/>
              <a:gd name="connsiteX4" fmla="*/ 0 w 2846600"/>
              <a:gd name="connsiteY4" fmla="*/ 6889376 h 6893858"/>
              <a:gd name="connsiteX0" fmla="*/ 0 w 2846600"/>
              <a:gd name="connsiteY0" fmla="*/ 6921452 h 6925934"/>
              <a:gd name="connsiteX1" fmla="*/ 28447 w 2846600"/>
              <a:gd name="connsiteY1" fmla="*/ 0 h 6925934"/>
              <a:gd name="connsiteX2" fmla="*/ 2846600 w 2846600"/>
              <a:gd name="connsiteY2" fmla="*/ 32076 h 6925934"/>
              <a:gd name="connsiteX3" fmla="*/ 1219200 w 2846600"/>
              <a:gd name="connsiteY3" fmla="*/ 6925934 h 6925934"/>
              <a:gd name="connsiteX4" fmla="*/ 0 w 2846600"/>
              <a:gd name="connsiteY4" fmla="*/ 6921452 h 6925934"/>
              <a:gd name="connsiteX0" fmla="*/ 0 w 2846600"/>
              <a:gd name="connsiteY0" fmla="*/ 6932239 h 6936721"/>
              <a:gd name="connsiteX1" fmla="*/ 28447 w 2846600"/>
              <a:gd name="connsiteY1" fmla="*/ 10787 h 6936721"/>
              <a:gd name="connsiteX2" fmla="*/ 2846600 w 2846600"/>
              <a:gd name="connsiteY2" fmla="*/ 0 h 6936721"/>
              <a:gd name="connsiteX3" fmla="*/ 1219200 w 2846600"/>
              <a:gd name="connsiteY3" fmla="*/ 6936721 h 6936721"/>
              <a:gd name="connsiteX4" fmla="*/ 0 w 2846600"/>
              <a:gd name="connsiteY4" fmla="*/ 6932239 h 693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6600" h="6936721">
                <a:moveTo>
                  <a:pt x="0" y="6932239"/>
                </a:moveTo>
                <a:cubicBezTo>
                  <a:pt x="8268" y="4838981"/>
                  <a:pt x="20179" y="2104045"/>
                  <a:pt x="28447" y="10787"/>
                </a:cubicBezTo>
                <a:lnTo>
                  <a:pt x="2846600" y="0"/>
                </a:lnTo>
                <a:lnTo>
                  <a:pt x="1219200" y="6936721"/>
                </a:lnTo>
                <a:lnTo>
                  <a:pt x="0" y="693223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86BCE8-F88A-41C6-B94C-B6CC72A833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038" y="6595561"/>
            <a:ext cx="1300212" cy="166086"/>
          </a:xfrm>
          <a:prstGeom prst="rect">
            <a:avLst/>
          </a:prstGeom>
        </p:spPr>
      </p:pic>
      <p:sp>
        <p:nvSpPr>
          <p:cNvPr id="26" name="2 Marcador de posición de imagen">
            <a:extLst>
              <a:ext uri="{FF2B5EF4-FFF2-40B4-BE49-F238E27FC236}">
                <a16:creationId xmlns:a16="http://schemas.microsoft.com/office/drawing/2014/main" id="{03C4C624-56CF-49EC-A615-6DBE8D7BD6F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69092" y="1605868"/>
            <a:ext cx="4598308" cy="4490131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B922002-8571-9941-984D-33476270600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69092" y="1079494"/>
            <a:ext cx="9390263" cy="35560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baseline="0"/>
            </a:lvl1pPr>
          </a:lstStyle>
          <a:p>
            <a:pPr lvl="0"/>
            <a:r>
              <a:rPr lang="en-US" dirty="0"/>
              <a:t>C-HEAD: D-HEAD</a:t>
            </a:r>
          </a:p>
        </p:txBody>
      </p:sp>
      <p:sp>
        <p:nvSpPr>
          <p:cNvPr id="20" name="Chevron 13">
            <a:extLst>
              <a:ext uri="{FF2B5EF4-FFF2-40B4-BE49-F238E27FC236}">
                <a16:creationId xmlns:a16="http://schemas.microsoft.com/office/drawing/2014/main" id="{8BEE02A9-4C78-7B4E-B2EC-7FC0843726F5}"/>
              </a:ext>
            </a:extLst>
          </p:cNvPr>
          <p:cNvSpPr/>
          <p:nvPr userDrawn="1"/>
        </p:nvSpPr>
        <p:spPr>
          <a:xfrm>
            <a:off x="794507" y="452742"/>
            <a:ext cx="273248" cy="374880"/>
          </a:xfrm>
          <a:prstGeom prst="chevron">
            <a:avLst/>
          </a:prstGeom>
          <a:solidFill>
            <a:schemeClr val="accent3">
              <a:lumMod val="75000"/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2" name="Chevron 14">
            <a:extLst>
              <a:ext uri="{FF2B5EF4-FFF2-40B4-BE49-F238E27FC236}">
                <a16:creationId xmlns:a16="http://schemas.microsoft.com/office/drawing/2014/main" id="{1CF81804-98ED-1F43-8B85-48C29A14DE9D}"/>
              </a:ext>
            </a:extLst>
          </p:cNvPr>
          <p:cNvSpPr/>
          <p:nvPr userDrawn="1"/>
        </p:nvSpPr>
        <p:spPr>
          <a:xfrm>
            <a:off x="975155" y="452742"/>
            <a:ext cx="273248" cy="374880"/>
          </a:xfrm>
          <a:prstGeom prst="chevron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3" name="Chevron 15">
            <a:extLst>
              <a:ext uri="{FF2B5EF4-FFF2-40B4-BE49-F238E27FC236}">
                <a16:creationId xmlns:a16="http://schemas.microsoft.com/office/drawing/2014/main" id="{1D6A2DE3-FBAA-4D42-A0CC-E5B78020ECB1}"/>
              </a:ext>
            </a:extLst>
          </p:cNvPr>
          <p:cNvSpPr/>
          <p:nvPr userDrawn="1"/>
        </p:nvSpPr>
        <p:spPr>
          <a:xfrm>
            <a:off x="621605" y="452742"/>
            <a:ext cx="273248" cy="374880"/>
          </a:xfrm>
          <a:prstGeom prst="chevron">
            <a:avLst/>
          </a:prstGeom>
          <a:solidFill>
            <a:schemeClr val="accent3">
              <a:lumMod val="60000"/>
              <a:lumOff val="40000"/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2C856D-2BEC-6543-9A9D-ABD5D44F3041}"/>
              </a:ext>
            </a:extLst>
          </p:cNvPr>
          <p:cNvCxnSpPr/>
          <p:nvPr userDrawn="1"/>
        </p:nvCxnSpPr>
        <p:spPr>
          <a:xfrm>
            <a:off x="-178919" y="638690"/>
            <a:ext cx="931131" cy="1492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BF60B4-B3DD-784A-B34A-69613936E4B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96000" y="1605868"/>
            <a:ext cx="4564063" cy="4490132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3C7A3B18-64C0-F84E-994A-467A3B7EAE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69092" y="401944"/>
            <a:ext cx="9474946" cy="506776"/>
          </a:xfrm>
        </p:spPr>
        <p:txBody>
          <a:bodyPr anchor="ctr">
            <a:noAutofit/>
          </a:bodyPr>
          <a:lstStyle>
            <a:lvl1pPr algn="l" defTabSz="4571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SV" sz="4000" kern="1200" dirty="0">
                <a:solidFill>
                  <a:schemeClr val="tx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B-HEAD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524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6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/>
      <p:bldP spid="22" grpId="0" animBg="1"/>
      <p:bldP spid="23" grpId="0" animBg="1"/>
      <p:bldP spid="14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6_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iagonal Stripe 2">
            <a:extLst>
              <a:ext uri="{FF2B5EF4-FFF2-40B4-BE49-F238E27FC236}">
                <a16:creationId xmlns:a16="http://schemas.microsoft.com/office/drawing/2014/main" id="{31A79E05-963E-EB4F-8B3A-588424518F01}"/>
              </a:ext>
            </a:extLst>
          </p:cNvPr>
          <p:cNvSpPr/>
          <p:nvPr userDrawn="1"/>
        </p:nvSpPr>
        <p:spPr>
          <a:xfrm rot="10800000">
            <a:off x="10068715" y="-62788"/>
            <a:ext cx="2846600" cy="6936721"/>
          </a:xfrm>
          <a:custGeom>
            <a:avLst/>
            <a:gdLst>
              <a:gd name="connsiteX0" fmla="*/ 0 w 2846600"/>
              <a:gd name="connsiteY0" fmla="*/ 3429000 h 6858000"/>
              <a:gd name="connsiteX1" fmla="*/ 1423300 w 2846600"/>
              <a:gd name="connsiteY1" fmla="*/ 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0 w 2846600"/>
              <a:gd name="connsiteY4" fmla="*/ 3429000 h 6858000"/>
              <a:gd name="connsiteX0" fmla="*/ 0 w 2846600"/>
              <a:gd name="connsiteY0" fmla="*/ 3429000 h 6858000"/>
              <a:gd name="connsiteX1" fmla="*/ 42735 w 2846600"/>
              <a:gd name="connsiteY1" fmla="*/ 1793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0 w 2846600"/>
              <a:gd name="connsiteY4" fmla="*/ 3429000 h 6858000"/>
              <a:gd name="connsiteX0" fmla="*/ 17930 w 2846600"/>
              <a:gd name="connsiteY0" fmla="*/ 6297705 h 6858000"/>
              <a:gd name="connsiteX1" fmla="*/ 42735 w 2846600"/>
              <a:gd name="connsiteY1" fmla="*/ 1793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17930 w 2846600"/>
              <a:gd name="connsiteY4" fmla="*/ 6297705 h 6858000"/>
              <a:gd name="connsiteX0" fmla="*/ 0 w 2828670"/>
              <a:gd name="connsiteY0" fmla="*/ 6297705 h 6893858"/>
              <a:gd name="connsiteX1" fmla="*/ 24805 w 2828670"/>
              <a:gd name="connsiteY1" fmla="*/ 17930 h 6893858"/>
              <a:gd name="connsiteX2" fmla="*/ 2828670 w 2828670"/>
              <a:gd name="connsiteY2" fmla="*/ 0 h 6893858"/>
              <a:gd name="connsiteX3" fmla="*/ 1201270 w 2828670"/>
              <a:gd name="connsiteY3" fmla="*/ 6893858 h 6893858"/>
              <a:gd name="connsiteX4" fmla="*/ 0 w 2828670"/>
              <a:gd name="connsiteY4" fmla="*/ 6297705 h 6893858"/>
              <a:gd name="connsiteX0" fmla="*/ 0 w 2846600"/>
              <a:gd name="connsiteY0" fmla="*/ 6889376 h 6893858"/>
              <a:gd name="connsiteX1" fmla="*/ 42735 w 2846600"/>
              <a:gd name="connsiteY1" fmla="*/ 17930 h 6893858"/>
              <a:gd name="connsiteX2" fmla="*/ 2846600 w 2846600"/>
              <a:gd name="connsiteY2" fmla="*/ 0 h 6893858"/>
              <a:gd name="connsiteX3" fmla="*/ 1219200 w 2846600"/>
              <a:gd name="connsiteY3" fmla="*/ 6893858 h 6893858"/>
              <a:gd name="connsiteX4" fmla="*/ 0 w 2846600"/>
              <a:gd name="connsiteY4" fmla="*/ 6889376 h 6893858"/>
              <a:gd name="connsiteX0" fmla="*/ 0 w 2846600"/>
              <a:gd name="connsiteY0" fmla="*/ 6921452 h 6925934"/>
              <a:gd name="connsiteX1" fmla="*/ 28447 w 2846600"/>
              <a:gd name="connsiteY1" fmla="*/ 0 h 6925934"/>
              <a:gd name="connsiteX2" fmla="*/ 2846600 w 2846600"/>
              <a:gd name="connsiteY2" fmla="*/ 32076 h 6925934"/>
              <a:gd name="connsiteX3" fmla="*/ 1219200 w 2846600"/>
              <a:gd name="connsiteY3" fmla="*/ 6925934 h 6925934"/>
              <a:gd name="connsiteX4" fmla="*/ 0 w 2846600"/>
              <a:gd name="connsiteY4" fmla="*/ 6921452 h 6925934"/>
              <a:gd name="connsiteX0" fmla="*/ 0 w 2846600"/>
              <a:gd name="connsiteY0" fmla="*/ 6932239 h 6936721"/>
              <a:gd name="connsiteX1" fmla="*/ 28447 w 2846600"/>
              <a:gd name="connsiteY1" fmla="*/ 10787 h 6936721"/>
              <a:gd name="connsiteX2" fmla="*/ 2846600 w 2846600"/>
              <a:gd name="connsiteY2" fmla="*/ 0 h 6936721"/>
              <a:gd name="connsiteX3" fmla="*/ 1219200 w 2846600"/>
              <a:gd name="connsiteY3" fmla="*/ 6936721 h 6936721"/>
              <a:gd name="connsiteX4" fmla="*/ 0 w 2846600"/>
              <a:gd name="connsiteY4" fmla="*/ 6932239 h 693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6600" h="6936721">
                <a:moveTo>
                  <a:pt x="0" y="6932239"/>
                </a:moveTo>
                <a:cubicBezTo>
                  <a:pt x="8268" y="4838981"/>
                  <a:pt x="20179" y="2104045"/>
                  <a:pt x="28447" y="10787"/>
                </a:cubicBezTo>
                <a:lnTo>
                  <a:pt x="2846600" y="0"/>
                </a:lnTo>
                <a:lnTo>
                  <a:pt x="1219200" y="6936721"/>
                </a:lnTo>
                <a:lnTo>
                  <a:pt x="0" y="6932239"/>
                </a:lnTo>
                <a:close/>
              </a:path>
            </a:pathLst>
          </a:custGeom>
          <a:solidFill>
            <a:srgbClr val="E5A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13" name="Diagonal Stripe 2">
            <a:extLst>
              <a:ext uri="{FF2B5EF4-FFF2-40B4-BE49-F238E27FC236}">
                <a16:creationId xmlns:a16="http://schemas.microsoft.com/office/drawing/2014/main" id="{DF7E9409-5C7E-CA49-B59D-8A4DEB819535}"/>
              </a:ext>
            </a:extLst>
          </p:cNvPr>
          <p:cNvSpPr/>
          <p:nvPr userDrawn="1"/>
        </p:nvSpPr>
        <p:spPr>
          <a:xfrm rot="10800000">
            <a:off x="10402447" y="-62788"/>
            <a:ext cx="2846600" cy="6936721"/>
          </a:xfrm>
          <a:custGeom>
            <a:avLst/>
            <a:gdLst>
              <a:gd name="connsiteX0" fmla="*/ 0 w 2846600"/>
              <a:gd name="connsiteY0" fmla="*/ 3429000 h 6858000"/>
              <a:gd name="connsiteX1" fmla="*/ 1423300 w 2846600"/>
              <a:gd name="connsiteY1" fmla="*/ 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0 w 2846600"/>
              <a:gd name="connsiteY4" fmla="*/ 3429000 h 6858000"/>
              <a:gd name="connsiteX0" fmla="*/ 0 w 2846600"/>
              <a:gd name="connsiteY0" fmla="*/ 3429000 h 6858000"/>
              <a:gd name="connsiteX1" fmla="*/ 42735 w 2846600"/>
              <a:gd name="connsiteY1" fmla="*/ 1793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0 w 2846600"/>
              <a:gd name="connsiteY4" fmla="*/ 3429000 h 6858000"/>
              <a:gd name="connsiteX0" fmla="*/ 17930 w 2846600"/>
              <a:gd name="connsiteY0" fmla="*/ 6297705 h 6858000"/>
              <a:gd name="connsiteX1" fmla="*/ 42735 w 2846600"/>
              <a:gd name="connsiteY1" fmla="*/ 1793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17930 w 2846600"/>
              <a:gd name="connsiteY4" fmla="*/ 6297705 h 6858000"/>
              <a:gd name="connsiteX0" fmla="*/ 0 w 2828670"/>
              <a:gd name="connsiteY0" fmla="*/ 6297705 h 6893858"/>
              <a:gd name="connsiteX1" fmla="*/ 24805 w 2828670"/>
              <a:gd name="connsiteY1" fmla="*/ 17930 h 6893858"/>
              <a:gd name="connsiteX2" fmla="*/ 2828670 w 2828670"/>
              <a:gd name="connsiteY2" fmla="*/ 0 h 6893858"/>
              <a:gd name="connsiteX3" fmla="*/ 1201270 w 2828670"/>
              <a:gd name="connsiteY3" fmla="*/ 6893858 h 6893858"/>
              <a:gd name="connsiteX4" fmla="*/ 0 w 2828670"/>
              <a:gd name="connsiteY4" fmla="*/ 6297705 h 6893858"/>
              <a:gd name="connsiteX0" fmla="*/ 0 w 2846600"/>
              <a:gd name="connsiteY0" fmla="*/ 6889376 h 6893858"/>
              <a:gd name="connsiteX1" fmla="*/ 42735 w 2846600"/>
              <a:gd name="connsiteY1" fmla="*/ 17930 h 6893858"/>
              <a:gd name="connsiteX2" fmla="*/ 2846600 w 2846600"/>
              <a:gd name="connsiteY2" fmla="*/ 0 h 6893858"/>
              <a:gd name="connsiteX3" fmla="*/ 1219200 w 2846600"/>
              <a:gd name="connsiteY3" fmla="*/ 6893858 h 6893858"/>
              <a:gd name="connsiteX4" fmla="*/ 0 w 2846600"/>
              <a:gd name="connsiteY4" fmla="*/ 6889376 h 6893858"/>
              <a:gd name="connsiteX0" fmla="*/ 0 w 2846600"/>
              <a:gd name="connsiteY0" fmla="*/ 6921452 h 6925934"/>
              <a:gd name="connsiteX1" fmla="*/ 28447 w 2846600"/>
              <a:gd name="connsiteY1" fmla="*/ 0 h 6925934"/>
              <a:gd name="connsiteX2" fmla="*/ 2846600 w 2846600"/>
              <a:gd name="connsiteY2" fmla="*/ 32076 h 6925934"/>
              <a:gd name="connsiteX3" fmla="*/ 1219200 w 2846600"/>
              <a:gd name="connsiteY3" fmla="*/ 6925934 h 6925934"/>
              <a:gd name="connsiteX4" fmla="*/ 0 w 2846600"/>
              <a:gd name="connsiteY4" fmla="*/ 6921452 h 6925934"/>
              <a:gd name="connsiteX0" fmla="*/ 0 w 2846600"/>
              <a:gd name="connsiteY0" fmla="*/ 6932239 h 6936721"/>
              <a:gd name="connsiteX1" fmla="*/ 28447 w 2846600"/>
              <a:gd name="connsiteY1" fmla="*/ 10787 h 6936721"/>
              <a:gd name="connsiteX2" fmla="*/ 2846600 w 2846600"/>
              <a:gd name="connsiteY2" fmla="*/ 0 h 6936721"/>
              <a:gd name="connsiteX3" fmla="*/ 1219200 w 2846600"/>
              <a:gd name="connsiteY3" fmla="*/ 6936721 h 6936721"/>
              <a:gd name="connsiteX4" fmla="*/ 0 w 2846600"/>
              <a:gd name="connsiteY4" fmla="*/ 6932239 h 693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6600" h="6936721">
                <a:moveTo>
                  <a:pt x="0" y="6932239"/>
                </a:moveTo>
                <a:cubicBezTo>
                  <a:pt x="8268" y="4838981"/>
                  <a:pt x="20179" y="2104045"/>
                  <a:pt x="28447" y="10787"/>
                </a:cubicBezTo>
                <a:lnTo>
                  <a:pt x="2846600" y="0"/>
                </a:lnTo>
                <a:lnTo>
                  <a:pt x="1219200" y="6936721"/>
                </a:lnTo>
                <a:lnTo>
                  <a:pt x="0" y="693223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86BCE8-F88A-41C6-B94C-B6CC72A833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038" y="6595561"/>
            <a:ext cx="1300212" cy="166086"/>
          </a:xfrm>
          <a:prstGeom prst="rect">
            <a:avLst/>
          </a:prstGeom>
        </p:spPr>
      </p:pic>
      <p:sp>
        <p:nvSpPr>
          <p:cNvPr id="20" name="Chevron 13">
            <a:extLst>
              <a:ext uri="{FF2B5EF4-FFF2-40B4-BE49-F238E27FC236}">
                <a16:creationId xmlns:a16="http://schemas.microsoft.com/office/drawing/2014/main" id="{8BEE02A9-4C78-7B4E-B2EC-7FC0843726F5}"/>
              </a:ext>
            </a:extLst>
          </p:cNvPr>
          <p:cNvSpPr/>
          <p:nvPr userDrawn="1"/>
        </p:nvSpPr>
        <p:spPr>
          <a:xfrm>
            <a:off x="794507" y="452742"/>
            <a:ext cx="273248" cy="374880"/>
          </a:xfrm>
          <a:prstGeom prst="chevron">
            <a:avLst/>
          </a:prstGeom>
          <a:solidFill>
            <a:schemeClr val="accent3">
              <a:lumMod val="75000"/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2" name="Chevron 14">
            <a:extLst>
              <a:ext uri="{FF2B5EF4-FFF2-40B4-BE49-F238E27FC236}">
                <a16:creationId xmlns:a16="http://schemas.microsoft.com/office/drawing/2014/main" id="{1CF81804-98ED-1F43-8B85-48C29A14DE9D}"/>
              </a:ext>
            </a:extLst>
          </p:cNvPr>
          <p:cNvSpPr/>
          <p:nvPr userDrawn="1"/>
        </p:nvSpPr>
        <p:spPr>
          <a:xfrm>
            <a:off x="975155" y="452742"/>
            <a:ext cx="273248" cy="374880"/>
          </a:xfrm>
          <a:prstGeom prst="chevron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3" name="Chevron 15">
            <a:extLst>
              <a:ext uri="{FF2B5EF4-FFF2-40B4-BE49-F238E27FC236}">
                <a16:creationId xmlns:a16="http://schemas.microsoft.com/office/drawing/2014/main" id="{1D6A2DE3-FBAA-4D42-A0CC-E5B78020ECB1}"/>
              </a:ext>
            </a:extLst>
          </p:cNvPr>
          <p:cNvSpPr/>
          <p:nvPr userDrawn="1"/>
        </p:nvSpPr>
        <p:spPr>
          <a:xfrm>
            <a:off x="621605" y="452742"/>
            <a:ext cx="273248" cy="374880"/>
          </a:xfrm>
          <a:prstGeom prst="chevron">
            <a:avLst/>
          </a:prstGeom>
          <a:solidFill>
            <a:schemeClr val="accent3">
              <a:lumMod val="60000"/>
              <a:lumOff val="40000"/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2C856D-2BEC-6543-9A9D-ABD5D44F3041}"/>
              </a:ext>
            </a:extLst>
          </p:cNvPr>
          <p:cNvCxnSpPr/>
          <p:nvPr userDrawn="1"/>
        </p:nvCxnSpPr>
        <p:spPr>
          <a:xfrm>
            <a:off x="-178919" y="638690"/>
            <a:ext cx="931131" cy="1492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BF60B4-B3DD-784A-B34A-69613936E4B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191000" y="1066800"/>
            <a:ext cx="5876616" cy="5367316"/>
          </a:xfrm>
        </p:spPr>
        <p:txBody>
          <a:bodyPr>
            <a:no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3C7A3B18-64C0-F84E-994A-467A3B7EAE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69092" y="401944"/>
            <a:ext cx="9474946" cy="506776"/>
          </a:xfrm>
        </p:spPr>
        <p:txBody>
          <a:bodyPr anchor="ctr">
            <a:noAutofit/>
          </a:bodyPr>
          <a:lstStyle>
            <a:lvl1pPr algn="l" defTabSz="4571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SV" sz="4000" kern="1200" dirty="0">
                <a:solidFill>
                  <a:schemeClr val="tx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B-HEAD</a:t>
            </a:r>
          </a:p>
        </p:txBody>
      </p:sp>
      <p:sp>
        <p:nvSpPr>
          <p:cNvPr id="15" name="2 Marcador de posición de imagen">
            <a:extLst>
              <a:ext uri="{FF2B5EF4-FFF2-40B4-BE49-F238E27FC236}">
                <a16:creationId xmlns:a16="http://schemas.microsoft.com/office/drawing/2014/main" id="{5781EF4F-FF9F-0B44-AF56-17A39373438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5550" y="1066800"/>
            <a:ext cx="3346850" cy="2561112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  <p:sp>
        <p:nvSpPr>
          <p:cNvPr id="17" name="2 Marcador de posición de imagen">
            <a:extLst>
              <a:ext uri="{FF2B5EF4-FFF2-40B4-BE49-F238E27FC236}">
                <a16:creationId xmlns:a16="http://schemas.microsoft.com/office/drawing/2014/main" id="{E2CEE402-756A-9B4B-B145-82561A12DA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1605" y="3789040"/>
            <a:ext cx="3339696" cy="2645076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036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  <p:bldP spid="14" grpId="0"/>
      <p:bldP spid="15" grpId="0"/>
      <p:bldP spid="17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6_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iagonal Stripe 2">
            <a:extLst>
              <a:ext uri="{FF2B5EF4-FFF2-40B4-BE49-F238E27FC236}">
                <a16:creationId xmlns:a16="http://schemas.microsoft.com/office/drawing/2014/main" id="{31A79E05-963E-EB4F-8B3A-588424518F01}"/>
              </a:ext>
            </a:extLst>
          </p:cNvPr>
          <p:cNvSpPr/>
          <p:nvPr userDrawn="1"/>
        </p:nvSpPr>
        <p:spPr>
          <a:xfrm rot="10800000">
            <a:off x="10068715" y="-62788"/>
            <a:ext cx="2846600" cy="6936721"/>
          </a:xfrm>
          <a:custGeom>
            <a:avLst/>
            <a:gdLst>
              <a:gd name="connsiteX0" fmla="*/ 0 w 2846600"/>
              <a:gd name="connsiteY0" fmla="*/ 3429000 h 6858000"/>
              <a:gd name="connsiteX1" fmla="*/ 1423300 w 2846600"/>
              <a:gd name="connsiteY1" fmla="*/ 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0 w 2846600"/>
              <a:gd name="connsiteY4" fmla="*/ 3429000 h 6858000"/>
              <a:gd name="connsiteX0" fmla="*/ 0 w 2846600"/>
              <a:gd name="connsiteY0" fmla="*/ 3429000 h 6858000"/>
              <a:gd name="connsiteX1" fmla="*/ 42735 w 2846600"/>
              <a:gd name="connsiteY1" fmla="*/ 1793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0 w 2846600"/>
              <a:gd name="connsiteY4" fmla="*/ 3429000 h 6858000"/>
              <a:gd name="connsiteX0" fmla="*/ 17930 w 2846600"/>
              <a:gd name="connsiteY0" fmla="*/ 6297705 h 6858000"/>
              <a:gd name="connsiteX1" fmla="*/ 42735 w 2846600"/>
              <a:gd name="connsiteY1" fmla="*/ 1793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17930 w 2846600"/>
              <a:gd name="connsiteY4" fmla="*/ 6297705 h 6858000"/>
              <a:gd name="connsiteX0" fmla="*/ 0 w 2828670"/>
              <a:gd name="connsiteY0" fmla="*/ 6297705 h 6893858"/>
              <a:gd name="connsiteX1" fmla="*/ 24805 w 2828670"/>
              <a:gd name="connsiteY1" fmla="*/ 17930 h 6893858"/>
              <a:gd name="connsiteX2" fmla="*/ 2828670 w 2828670"/>
              <a:gd name="connsiteY2" fmla="*/ 0 h 6893858"/>
              <a:gd name="connsiteX3" fmla="*/ 1201270 w 2828670"/>
              <a:gd name="connsiteY3" fmla="*/ 6893858 h 6893858"/>
              <a:gd name="connsiteX4" fmla="*/ 0 w 2828670"/>
              <a:gd name="connsiteY4" fmla="*/ 6297705 h 6893858"/>
              <a:gd name="connsiteX0" fmla="*/ 0 w 2846600"/>
              <a:gd name="connsiteY0" fmla="*/ 6889376 h 6893858"/>
              <a:gd name="connsiteX1" fmla="*/ 42735 w 2846600"/>
              <a:gd name="connsiteY1" fmla="*/ 17930 h 6893858"/>
              <a:gd name="connsiteX2" fmla="*/ 2846600 w 2846600"/>
              <a:gd name="connsiteY2" fmla="*/ 0 h 6893858"/>
              <a:gd name="connsiteX3" fmla="*/ 1219200 w 2846600"/>
              <a:gd name="connsiteY3" fmla="*/ 6893858 h 6893858"/>
              <a:gd name="connsiteX4" fmla="*/ 0 w 2846600"/>
              <a:gd name="connsiteY4" fmla="*/ 6889376 h 6893858"/>
              <a:gd name="connsiteX0" fmla="*/ 0 w 2846600"/>
              <a:gd name="connsiteY0" fmla="*/ 6921452 h 6925934"/>
              <a:gd name="connsiteX1" fmla="*/ 28447 w 2846600"/>
              <a:gd name="connsiteY1" fmla="*/ 0 h 6925934"/>
              <a:gd name="connsiteX2" fmla="*/ 2846600 w 2846600"/>
              <a:gd name="connsiteY2" fmla="*/ 32076 h 6925934"/>
              <a:gd name="connsiteX3" fmla="*/ 1219200 w 2846600"/>
              <a:gd name="connsiteY3" fmla="*/ 6925934 h 6925934"/>
              <a:gd name="connsiteX4" fmla="*/ 0 w 2846600"/>
              <a:gd name="connsiteY4" fmla="*/ 6921452 h 6925934"/>
              <a:gd name="connsiteX0" fmla="*/ 0 w 2846600"/>
              <a:gd name="connsiteY0" fmla="*/ 6932239 h 6936721"/>
              <a:gd name="connsiteX1" fmla="*/ 28447 w 2846600"/>
              <a:gd name="connsiteY1" fmla="*/ 10787 h 6936721"/>
              <a:gd name="connsiteX2" fmla="*/ 2846600 w 2846600"/>
              <a:gd name="connsiteY2" fmla="*/ 0 h 6936721"/>
              <a:gd name="connsiteX3" fmla="*/ 1219200 w 2846600"/>
              <a:gd name="connsiteY3" fmla="*/ 6936721 h 6936721"/>
              <a:gd name="connsiteX4" fmla="*/ 0 w 2846600"/>
              <a:gd name="connsiteY4" fmla="*/ 6932239 h 693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6600" h="6936721">
                <a:moveTo>
                  <a:pt x="0" y="6932239"/>
                </a:moveTo>
                <a:cubicBezTo>
                  <a:pt x="8268" y="4838981"/>
                  <a:pt x="20179" y="2104045"/>
                  <a:pt x="28447" y="10787"/>
                </a:cubicBezTo>
                <a:lnTo>
                  <a:pt x="2846600" y="0"/>
                </a:lnTo>
                <a:lnTo>
                  <a:pt x="1219200" y="6936721"/>
                </a:lnTo>
                <a:lnTo>
                  <a:pt x="0" y="6932239"/>
                </a:lnTo>
                <a:close/>
              </a:path>
            </a:pathLst>
          </a:custGeom>
          <a:solidFill>
            <a:srgbClr val="E5A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13" name="Diagonal Stripe 2">
            <a:extLst>
              <a:ext uri="{FF2B5EF4-FFF2-40B4-BE49-F238E27FC236}">
                <a16:creationId xmlns:a16="http://schemas.microsoft.com/office/drawing/2014/main" id="{DF7E9409-5C7E-CA49-B59D-8A4DEB819535}"/>
              </a:ext>
            </a:extLst>
          </p:cNvPr>
          <p:cNvSpPr/>
          <p:nvPr userDrawn="1"/>
        </p:nvSpPr>
        <p:spPr>
          <a:xfrm rot="10800000">
            <a:off x="10402447" y="-62788"/>
            <a:ext cx="2846600" cy="6936721"/>
          </a:xfrm>
          <a:custGeom>
            <a:avLst/>
            <a:gdLst>
              <a:gd name="connsiteX0" fmla="*/ 0 w 2846600"/>
              <a:gd name="connsiteY0" fmla="*/ 3429000 h 6858000"/>
              <a:gd name="connsiteX1" fmla="*/ 1423300 w 2846600"/>
              <a:gd name="connsiteY1" fmla="*/ 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0 w 2846600"/>
              <a:gd name="connsiteY4" fmla="*/ 3429000 h 6858000"/>
              <a:gd name="connsiteX0" fmla="*/ 0 w 2846600"/>
              <a:gd name="connsiteY0" fmla="*/ 3429000 h 6858000"/>
              <a:gd name="connsiteX1" fmla="*/ 42735 w 2846600"/>
              <a:gd name="connsiteY1" fmla="*/ 1793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0 w 2846600"/>
              <a:gd name="connsiteY4" fmla="*/ 3429000 h 6858000"/>
              <a:gd name="connsiteX0" fmla="*/ 17930 w 2846600"/>
              <a:gd name="connsiteY0" fmla="*/ 6297705 h 6858000"/>
              <a:gd name="connsiteX1" fmla="*/ 42735 w 2846600"/>
              <a:gd name="connsiteY1" fmla="*/ 1793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17930 w 2846600"/>
              <a:gd name="connsiteY4" fmla="*/ 6297705 h 6858000"/>
              <a:gd name="connsiteX0" fmla="*/ 0 w 2828670"/>
              <a:gd name="connsiteY0" fmla="*/ 6297705 h 6893858"/>
              <a:gd name="connsiteX1" fmla="*/ 24805 w 2828670"/>
              <a:gd name="connsiteY1" fmla="*/ 17930 h 6893858"/>
              <a:gd name="connsiteX2" fmla="*/ 2828670 w 2828670"/>
              <a:gd name="connsiteY2" fmla="*/ 0 h 6893858"/>
              <a:gd name="connsiteX3" fmla="*/ 1201270 w 2828670"/>
              <a:gd name="connsiteY3" fmla="*/ 6893858 h 6893858"/>
              <a:gd name="connsiteX4" fmla="*/ 0 w 2828670"/>
              <a:gd name="connsiteY4" fmla="*/ 6297705 h 6893858"/>
              <a:gd name="connsiteX0" fmla="*/ 0 w 2846600"/>
              <a:gd name="connsiteY0" fmla="*/ 6889376 h 6893858"/>
              <a:gd name="connsiteX1" fmla="*/ 42735 w 2846600"/>
              <a:gd name="connsiteY1" fmla="*/ 17930 h 6893858"/>
              <a:gd name="connsiteX2" fmla="*/ 2846600 w 2846600"/>
              <a:gd name="connsiteY2" fmla="*/ 0 h 6893858"/>
              <a:gd name="connsiteX3" fmla="*/ 1219200 w 2846600"/>
              <a:gd name="connsiteY3" fmla="*/ 6893858 h 6893858"/>
              <a:gd name="connsiteX4" fmla="*/ 0 w 2846600"/>
              <a:gd name="connsiteY4" fmla="*/ 6889376 h 6893858"/>
              <a:gd name="connsiteX0" fmla="*/ 0 w 2846600"/>
              <a:gd name="connsiteY0" fmla="*/ 6921452 h 6925934"/>
              <a:gd name="connsiteX1" fmla="*/ 28447 w 2846600"/>
              <a:gd name="connsiteY1" fmla="*/ 0 h 6925934"/>
              <a:gd name="connsiteX2" fmla="*/ 2846600 w 2846600"/>
              <a:gd name="connsiteY2" fmla="*/ 32076 h 6925934"/>
              <a:gd name="connsiteX3" fmla="*/ 1219200 w 2846600"/>
              <a:gd name="connsiteY3" fmla="*/ 6925934 h 6925934"/>
              <a:gd name="connsiteX4" fmla="*/ 0 w 2846600"/>
              <a:gd name="connsiteY4" fmla="*/ 6921452 h 6925934"/>
              <a:gd name="connsiteX0" fmla="*/ 0 w 2846600"/>
              <a:gd name="connsiteY0" fmla="*/ 6932239 h 6936721"/>
              <a:gd name="connsiteX1" fmla="*/ 28447 w 2846600"/>
              <a:gd name="connsiteY1" fmla="*/ 10787 h 6936721"/>
              <a:gd name="connsiteX2" fmla="*/ 2846600 w 2846600"/>
              <a:gd name="connsiteY2" fmla="*/ 0 h 6936721"/>
              <a:gd name="connsiteX3" fmla="*/ 1219200 w 2846600"/>
              <a:gd name="connsiteY3" fmla="*/ 6936721 h 6936721"/>
              <a:gd name="connsiteX4" fmla="*/ 0 w 2846600"/>
              <a:gd name="connsiteY4" fmla="*/ 6932239 h 693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6600" h="6936721">
                <a:moveTo>
                  <a:pt x="0" y="6932239"/>
                </a:moveTo>
                <a:cubicBezTo>
                  <a:pt x="8268" y="4838981"/>
                  <a:pt x="20179" y="2104045"/>
                  <a:pt x="28447" y="10787"/>
                </a:cubicBezTo>
                <a:lnTo>
                  <a:pt x="2846600" y="0"/>
                </a:lnTo>
                <a:lnTo>
                  <a:pt x="1219200" y="6936721"/>
                </a:lnTo>
                <a:lnTo>
                  <a:pt x="0" y="693223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86BCE8-F88A-41C6-B94C-B6CC72A833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038" y="6595561"/>
            <a:ext cx="1300212" cy="166086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8C238497-F6F2-43EB-BE7E-CB0EE05BE8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69092" y="401944"/>
            <a:ext cx="9474946" cy="506776"/>
          </a:xfrm>
        </p:spPr>
        <p:txBody>
          <a:bodyPr anchor="ctr">
            <a:noAutofit/>
          </a:bodyPr>
          <a:lstStyle>
            <a:lvl1pPr algn="l" defTabSz="4571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SV" sz="4000" kern="1200" dirty="0">
                <a:solidFill>
                  <a:schemeClr val="tx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B-HEAD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B922002-8571-9941-984D-33476270600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69092" y="1079494"/>
            <a:ext cx="9474946" cy="35560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baseline="0"/>
            </a:lvl1pPr>
          </a:lstStyle>
          <a:p>
            <a:pPr lvl="0"/>
            <a:r>
              <a:rPr lang="en-US" dirty="0"/>
              <a:t>C-HEAD: D-HEAD</a:t>
            </a:r>
          </a:p>
        </p:txBody>
      </p:sp>
      <p:sp>
        <p:nvSpPr>
          <p:cNvPr id="20" name="Chevron 13">
            <a:extLst>
              <a:ext uri="{FF2B5EF4-FFF2-40B4-BE49-F238E27FC236}">
                <a16:creationId xmlns:a16="http://schemas.microsoft.com/office/drawing/2014/main" id="{8BEE02A9-4C78-7B4E-B2EC-7FC0843726F5}"/>
              </a:ext>
            </a:extLst>
          </p:cNvPr>
          <p:cNvSpPr/>
          <p:nvPr userDrawn="1"/>
        </p:nvSpPr>
        <p:spPr>
          <a:xfrm>
            <a:off x="794507" y="452742"/>
            <a:ext cx="273248" cy="374880"/>
          </a:xfrm>
          <a:prstGeom prst="chevron">
            <a:avLst/>
          </a:prstGeom>
          <a:solidFill>
            <a:schemeClr val="accent3">
              <a:lumMod val="75000"/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2" name="Chevron 14">
            <a:extLst>
              <a:ext uri="{FF2B5EF4-FFF2-40B4-BE49-F238E27FC236}">
                <a16:creationId xmlns:a16="http://schemas.microsoft.com/office/drawing/2014/main" id="{1CF81804-98ED-1F43-8B85-48C29A14DE9D}"/>
              </a:ext>
            </a:extLst>
          </p:cNvPr>
          <p:cNvSpPr/>
          <p:nvPr userDrawn="1"/>
        </p:nvSpPr>
        <p:spPr>
          <a:xfrm>
            <a:off x="975155" y="452742"/>
            <a:ext cx="273248" cy="374880"/>
          </a:xfrm>
          <a:prstGeom prst="chevron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3" name="Chevron 15">
            <a:extLst>
              <a:ext uri="{FF2B5EF4-FFF2-40B4-BE49-F238E27FC236}">
                <a16:creationId xmlns:a16="http://schemas.microsoft.com/office/drawing/2014/main" id="{1D6A2DE3-FBAA-4D42-A0CC-E5B78020ECB1}"/>
              </a:ext>
            </a:extLst>
          </p:cNvPr>
          <p:cNvSpPr/>
          <p:nvPr userDrawn="1"/>
        </p:nvSpPr>
        <p:spPr>
          <a:xfrm>
            <a:off x="621605" y="452742"/>
            <a:ext cx="273248" cy="374880"/>
          </a:xfrm>
          <a:prstGeom prst="chevron">
            <a:avLst/>
          </a:prstGeom>
          <a:solidFill>
            <a:schemeClr val="accent3">
              <a:lumMod val="60000"/>
              <a:lumOff val="40000"/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2C856D-2BEC-6543-9A9D-ABD5D44F3041}"/>
              </a:ext>
            </a:extLst>
          </p:cNvPr>
          <p:cNvCxnSpPr/>
          <p:nvPr userDrawn="1"/>
        </p:nvCxnSpPr>
        <p:spPr>
          <a:xfrm>
            <a:off x="-178919" y="638690"/>
            <a:ext cx="931131" cy="1492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353E309F-BC7A-3746-885B-B6C4B98BB71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268610" y="1605868"/>
            <a:ext cx="2019300" cy="21581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12CE4424-3E32-8548-93A6-072780C8966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520857" y="1605868"/>
            <a:ext cx="2019300" cy="21581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00B25FD9-10C4-BE43-81C0-9DD6DB64CA4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773104" y="1605868"/>
            <a:ext cx="2019300" cy="21581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251AA766-DAB4-1740-BBBF-A919B0DC9CC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049898" y="1605868"/>
            <a:ext cx="2019300" cy="21581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DD7D79A9-1C3E-5641-A705-5DB554AC21A1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268610" y="3968579"/>
            <a:ext cx="2019300" cy="21581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0DC7F6AC-4436-F94F-B3E7-0AFDE981369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520857" y="3968579"/>
            <a:ext cx="2019300" cy="21581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F1AA3272-AFBD-CF40-B979-481C21C9EA7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773104" y="3968579"/>
            <a:ext cx="2019300" cy="21581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7" name="Picture Placeholder 6">
            <a:extLst>
              <a:ext uri="{FF2B5EF4-FFF2-40B4-BE49-F238E27FC236}">
                <a16:creationId xmlns:a16="http://schemas.microsoft.com/office/drawing/2014/main" id="{970FFA76-E662-CD4A-B9E9-2F18594BC0D8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049898" y="3968579"/>
            <a:ext cx="2019300" cy="215814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701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repeatCount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repeatCount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repeatCount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repeatCount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repeatCount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repeatCount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repeatCount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repeatCount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/>
      <p:bldP spid="22" grpId="0" animBg="1"/>
      <p:bldP spid="23" grpId="0" animBg="1"/>
      <p:bldP spid="14" grpId="0"/>
      <p:bldP spid="15" grpId="0"/>
      <p:bldP spid="17" grpId="0"/>
      <p:bldP spid="18" grpId="0"/>
      <p:bldP spid="19" grpId="0"/>
      <p:bldP spid="21" grpId="0"/>
      <p:bldP spid="25" grpId="0"/>
      <p:bldP spid="27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iagonal Stripe 2">
            <a:extLst>
              <a:ext uri="{FF2B5EF4-FFF2-40B4-BE49-F238E27FC236}">
                <a16:creationId xmlns:a16="http://schemas.microsoft.com/office/drawing/2014/main" id="{68E2684C-903A-2241-9936-065DF09488BC}"/>
              </a:ext>
            </a:extLst>
          </p:cNvPr>
          <p:cNvSpPr/>
          <p:nvPr userDrawn="1"/>
        </p:nvSpPr>
        <p:spPr>
          <a:xfrm rot="10800000">
            <a:off x="10068715" y="-62788"/>
            <a:ext cx="2846600" cy="6936721"/>
          </a:xfrm>
          <a:custGeom>
            <a:avLst/>
            <a:gdLst>
              <a:gd name="connsiteX0" fmla="*/ 0 w 2846600"/>
              <a:gd name="connsiteY0" fmla="*/ 3429000 h 6858000"/>
              <a:gd name="connsiteX1" fmla="*/ 1423300 w 2846600"/>
              <a:gd name="connsiteY1" fmla="*/ 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0 w 2846600"/>
              <a:gd name="connsiteY4" fmla="*/ 3429000 h 6858000"/>
              <a:gd name="connsiteX0" fmla="*/ 0 w 2846600"/>
              <a:gd name="connsiteY0" fmla="*/ 3429000 h 6858000"/>
              <a:gd name="connsiteX1" fmla="*/ 42735 w 2846600"/>
              <a:gd name="connsiteY1" fmla="*/ 1793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0 w 2846600"/>
              <a:gd name="connsiteY4" fmla="*/ 3429000 h 6858000"/>
              <a:gd name="connsiteX0" fmla="*/ 17930 w 2846600"/>
              <a:gd name="connsiteY0" fmla="*/ 6297705 h 6858000"/>
              <a:gd name="connsiteX1" fmla="*/ 42735 w 2846600"/>
              <a:gd name="connsiteY1" fmla="*/ 1793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17930 w 2846600"/>
              <a:gd name="connsiteY4" fmla="*/ 6297705 h 6858000"/>
              <a:gd name="connsiteX0" fmla="*/ 0 w 2828670"/>
              <a:gd name="connsiteY0" fmla="*/ 6297705 h 6893858"/>
              <a:gd name="connsiteX1" fmla="*/ 24805 w 2828670"/>
              <a:gd name="connsiteY1" fmla="*/ 17930 h 6893858"/>
              <a:gd name="connsiteX2" fmla="*/ 2828670 w 2828670"/>
              <a:gd name="connsiteY2" fmla="*/ 0 h 6893858"/>
              <a:gd name="connsiteX3" fmla="*/ 1201270 w 2828670"/>
              <a:gd name="connsiteY3" fmla="*/ 6893858 h 6893858"/>
              <a:gd name="connsiteX4" fmla="*/ 0 w 2828670"/>
              <a:gd name="connsiteY4" fmla="*/ 6297705 h 6893858"/>
              <a:gd name="connsiteX0" fmla="*/ 0 w 2846600"/>
              <a:gd name="connsiteY0" fmla="*/ 6889376 h 6893858"/>
              <a:gd name="connsiteX1" fmla="*/ 42735 w 2846600"/>
              <a:gd name="connsiteY1" fmla="*/ 17930 h 6893858"/>
              <a:gd name="connsiteX2" fmla="*/ 2846600 w 2846600"/>
              <a:gd name="connsiteY2" fmla="*/ 0 h 6893858"/>
              <a:gd name="connsiteX3" fmla="*/ 1219200 w 2846600"/>
              <a:gd name="connsiteY3" fmla="*/ 6893858 h 6893858"/>
              <a:gd name="connsiteX4" fmla="*/ 0 w 2846600"/>
              <a:gd name="connsiteY4" fmla="*/ 6889376 h 6893858"/>
              <a:gd name="connsiteX0" fmla="*/ 0 w 2846600"/>
              <a:gd name="connsiteY0" fmla="*/ 6921452 h 6925934"/>
              <a:gd name="connsiteX1" fmla="*/ 28447 w 2846600"/>
              <a:gd name="connsiteY1" fmla="*/ 0 h 6925934"/>
              <a:gd name="connsiteX2" fmla="*/ 2846600 w 2846600"/>
              <a:gd name="connsiteY2" fmla="*/ 32076 h 6925934"/>
              <a:gd name="connsiteX3" fmla="*/ 1219200 w 2846600"/>
              <a:gd name="connsiteY3" fmla="*/ 6925934 h 6925934"/>
              <a:gd name="connsiteX4" fmla="*/ 0 w 2846600"/>
              <a:gd name="connsiteY4" fmla="*/ 6921452 h 6925934"/>
              <a:gd name="connsiteX0" fmla="*/ 0 w 2846600"/>
              <a:gd name="connsiteY0" fmla="*/ 6932239 h 6936721"/>
              <a:gd name="connsiteX1" fmla="*/ 28447 w 2846600"/>
              <a:gd name="connsiteY1" fmla="*/ 10787 h 6936721"/>
              <a:gd name="connsiteX2" fmla="*/ 2846600 w 2846600"/>
              <a:gd name="connsiteY2" fmla="*/ 0 h 6936721"/>
              <a:gd name="connsiteX3" fmla="*/ 1219200 w 2846600"/>
              <a:gd name="connsiteY3" fmla="*/ 6936721 h 6936721"/>
              <a:gd name="connsiteX4" fmla="*/ 0 w 2846600"/>
              <a:gd name="connsiteY4" fmla="*/ 6932239 h 693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6600" h="6936721">
                <a:moveTo>
                  <a:pt x="0" y="6932239"/>
                </a:moveTo>
                <a:cubicBezTo>
                  <a:pt x="8268" y="4838981"/>
                  <a:pt x="20179" y="2104045"/>
                  <a:pt x="28447" y="10787"/>
                </a:cubicBezTo>
                <a:lnTo>
                  <a:pt x="2846600" y="0"/>
                </a:lnTo>
                <a:lnTo>
                  <a:pt x="1219200" y="6936721"/>
                </a:lnTo>
                <a:lnTo>
                  <a:pt x="0" y="6932239"/>
                </a:lnTo>
                <a:close/>
              </a:path>
            </a:pathLst>
          </a:custGeom>
          <a:solidFill>
            <a:srgbClr val="EEC2C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5" name="Diagonal Stripe 2">
            <a:extLst>
              <a:ext uri="{FF2B5EF4-FFF2-40B4-BE49-F238E27FC236}">
                <a16:creationId xmlns:a16="http://schemas.microsoft.com/office/drawing/2014/main" id="{AC6F6080-2141-7C43-B9E8-D06859C7880D}"/>
              </a:ext>
            </a:extLst>
          </p:cNvPr>
          <p:cNvSpPr/>
          <p:nvPr userDrawn="1"/>
        </p:nvSpPr>
        <p:spPr>
          <a:xfrm rot="10800000">
            <a:off x="10402447" y="-62788"/>
            <a:ext cx="2846600" cy="6936721"/>
          </a:xfrm>
          <a:custGeom>
            <a:avLst/>
            <a:gdLst>
              <a:gd name="connsiteX0" fmla="*/ 0 w 2846600"/>
              <a:gd name="connsiteY0" fmla="*/ 3429000 h 6858000"/>
              <a:gd name="connsiteX1" fmla="*/ 1423300 w 2846600"/>
              <a:gd name="connsiteY1" fmla="*/ 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0 w 2846600"/>
              <a:gd name="connsiteY4" fmla="*/ 3429000 h 6858000"/>
              <a:gd name="connsiteX0" fmla="*/ 0 w 2846600"/>
              <a:gd name="connsiteY0" fmla="*/ 3429000 h 6858000"/>
              <a:gd name="connsiteX1" fmla="*/ 42735 w 2846600"/>
              <a:gd name="connsiteY1" fmla="*/ 1793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0 w 2846600"/>
              <a:gd name="connsiteY4" fmla="*/ 3429000 h 6858000"/>
              <a:gd name="connsiteX0" fmla="*/ 17930 w 2846600"/>
              <a:gd name="connsiteY0" fmla="*/ 6297705 h 6858000"/>
              <a:gd name="connsiteX1" fmla="*/ 42735 w 2846600"/>
              <a:gd name="connsiteY1" fmla="*/ 1793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17930 w 2846600"/>
              <a:gd name="connsiteY4" fmla="*/ 6297705 h 6858000"/>
              <a:gd name="connsiteX0" fmla="*/ 0 w 2828670"/>
              <a:gd name="connsiteY0" fmla="*/ 6297705 h 6893858"/>
              <a:gd name="connsiteX1" fmla="*/ 24805 w 2828670"/>
              <a:gd name="connsiteY1" fmla="*/ 17930 h 6893858"/>
              <a:gd name="connsiteX2" fmla="*/ 2828670 w 2828670"/>
              <a:gd name="connsiteY2" fmla="*/ 0 h 6893858"/>
              <a:gd name="connsiteX3" fmla="*/ 1201270 w 2828670"/>
              <a:gd name="connsiteY3" fmla="*/ 6893858 h 6893858"/>
              <a:gd name="connsiteX4" fmla="*/ 0 w 2828670"/>
              <a:gd name="connsiteY4" fmla="*/ 6297705 h 6893858"/>
              <a:gd name="connsiteX0" fmla="*/ 0 w 2846600"/>
              <a:gd name="connsiteY0" fmla="*/ 6889376 h 6893858"/>
              <a:gd name="connsiteX1" fmla="*/ 42735 w 2846600"/>
              <a:gd name="connsiteY1" fmla="*/ 17930 h 6893858"/>
              <a:gd name="connsiteX2" fmla="*/ 2846600 w 2846600"/>
              <a:gd name="connsiteY2" fmla="*/ 0 h 6893858"/>
              <a:gd name="connsiteX3" fmla="*/ 1219200 w 2846600"/>
              <a:gd name="connsiteY3" fmla="*/ 6893858 h 6893858"/>
              <a:gd name="connsiteX4" fmla="*/ 0 w 2846600"/>
              <a:gd name="connsiteY4" fmla="*/ 6889376 h 6893858"/>
              <a:gd name="connsiteX0" fmla="*/ 0 w 2846600"/>
              <a:gd name="connsiteY0" fmla="*/ 6921452 h 6925934"/>
              <a:gd name="connsiteX1" fmla="*/ 28447 w 2846600"/>
              <a:gd name="connsiteY1" fmla="*/ 0 h 6925934"/>
              <a:gd name="connsiteX2" fmla="*/ 2846600 w 2846600"/>
              <a:gd name="connsiteY2" fmla="*/ 32076 h 6925934"/>
              <a:gd name="connsiteX3" fmla="*/ 1219200 w 2846600"/>
              <a:gd name="connsiteY3" fmla="*/ 6925934 h 6925934"/>
              <a:gd name="connsiteX4" fmla="*/ 0 w 2846600"/>
              <a:gd name="connsiteY4" fmla="*/ 6921452 h 6925934"/>
              <a:gd name="connsiteX0" fmla="*/ 0 w 2846600"/>
              <a:gd name="connsiteY0" fmla="*/ 6932239 h 6936721"/>
              <a:gd name="connsiteX1" fmla="*/ 28447 w 2846600"/>
              <a:gd name="connsiteY1" fmla="*/ 10787 h 6936721"/>
              <a:gd name="connsiteX2" fmla="*/ 2846600 w 2846600"/>
              <a:gd name="connsiteY2" fmla="*/ 0 h 6936721"/>
              <a:gd name="connsiteX3" fmla="*/ 1219200 w 2846600"/>
              <a:gd name="connsiteY3" fmla="*/ 6936721 h 6936721"/>
              <a:gd name="connsiteX4" fmla="*/ 0 w 2846600"/>
              <a:gd name="connsiteY4" fmla="*/ 6932239 h 693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6600" h="6936721">
                <a:moveTo>
                  <a:pt x="0" y="6932239"/>
                </a:moveTo>
                <a:cubicBezTo>
                  <a:pt x="8268" y="4838981"/>
                  <a:pt x="20179" y="2104045"/>
                  <a:pt x="28447" y="10787"/>
                </a:cubicBezTo>
                <a:lnTo>
                  <a:pt x="2846600" y="0"/>
                </a:lnTo>
                <a:lnTo>
                  <a:pt x="1219200" y="6936721"/>
                </a:lnTo>
                <a:lnTo>
                  <a:pt x="0" y="693223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86BCE8-F88A-41C6-B94C-B6CC72A833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038" y="6595561"/>
            <a:ext cx="1300212" cy="166086"/>
          </a:xfrm>
          <a:prstGeom prst="rect">
            <a:avLst/>
          </a:prstGeom>
        </p:spPr>
      </p:pic>
      <p:sp>
        <p:nvSpPr>
          <p:cNvPr id="18" name="2 Marcador de posición de imagen">
            <a:extLst>
              <a:ext uri="{FF2B5EF4-FFF2-40B4-BE49-F238E27FC236}">
                <a16:creationId xmlns:a16="http://schemas.microsoft.com/office/drawing/2014/main" id="{59DF8B9D-D091-4E10-8C97-76467BD010B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7920" y="1712369"/>
            <a:ext cx="5193792" cy="3803904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  <p:sp>
        <p:nvSpPr>
          <p:cNvPr id="26" name="2 Marcador de posición de imagen">
            <a:extLst>
              <a:ext uri="{FF2B5EF4-FFF2-40B4-BE49-F238E27FC236}">
                <a16:creationId xmlns:a16="http://schemas.microsoft.com/office/drawing/2014/main" id="{03C4C624-56CF-49EC-A615-6DBE8D7BD6F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4646" y="1686967"/>
            <a:ext cx="5193792" cy="3803904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E450E06-2F95-7B41-ABBB-D9D6318E4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4646" y="5634245"/>
            <a:ext cx="5194300" cy="585788"/>
          </a:xfrm>
        </p:spPr>
        <p:txBody>
          <a:bodyPr>
            <a:normAutofit/>
          </a:bodyPr>
          <a:lstStyle>
            <a:lvl1pPr marL="0" indent="0" algn="ctr">
              <a:buNone/>
              <a:defRPr sz="2400" b="1"/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28D03F4-0CDC-0B48-B68D-315F32D1E3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17411" y="5634245"/>
            <a:ext cx="5194300" cy="585788"/>
          </a:xfrm>
        </p:spPr>
        <p:txBody>
          <a:bodyPr>
            <a:normAutofit/>
          </a:bodyPr>
          <a:lstStyle>
            <a:lvl1pPr marL="0" indent="0" algn="ctr">
              <a:buNone/>
              <a:defRPr sz="2400" b="1"/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B922002-8571-9941-984D-33476270600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69092" y="1079494"/>
            <a:ext cx="9932308" cy="35560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/>
            </a:lvl1pPr>
          </a:lstStyle>
          <a:p>
            <a:pPr lvl="0"/>
            <a:r>
              <a:rPr lang="en-US" dirty="0"/>
              <a:t>C-HEAD: D-HEAD</a:t>
            </a:r>
          </a:p>
        </p:txBody>
      </p:sp>
      <p:sp>
        <p:nvSpPr>
          <p:cNvPr id="20" name="Chevron 13">
            <a:extLst>
              <a:ext uri="{FF2B5EF4-FFF2-40B4-BE49-F238E27FC236}">
                <a16:creationId xmlns:a16="http://schemas.microsoft.com/office/drawing/2014/main" id="{8BEE02A9-4C78-7B4E-B2EC-7FC0843726F5}"/>
              </a:ext>
            </a:extLst>
          </p:cNvPr>
          <p:cNvSpPr/>
          <p:nvPr userDrawn="1"/>
        </p:nvSpPr>
        <p:spPr>
          <a:xfrm>
            <a:off x="794507" y="452742"/>
            <a:ext cx="273248" cy="374880"/>
          </a:xfrm>
          <a:prstGeom prst="chevron">
            <a:avLst/>
          </a:prstGeom>
          <a:solidFill>
            <a:schemeClr val="accent3">
              <a:lumMod val="75000"/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2" name="Chevron 14">
            <a:extLst>
              <a:ext uri="{FF2B5EF4-FFF2-40B4-BE49-F238E27FC236}">
                <a16:creationId xmlns:a16="http://schemas.microsoft.com/office/drawing/2014/main" id="{1CF81804-98ED-1F43-8B85-48C29A14DE9D}"/>
              </a:ext>
            </a:extLst>
          </p:cNvPr>
          <p:cNvSpPr/>
          <p:nvPr userDrawn="1"/>
        </p:nvSpPr>
        <p:spPr>
          <a:xfrm>
            <a:off x="975155" y="452742"/>
            <a:ext cx="273248" cy="374880"/>
          </a:xfrm>
          <a:prstGeom prst="chevron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3" name="Chevron 15">
            <a:extLst>
              <a:ext uri="{FF2B5EF4-FFF2-40B4-BE49-F238E27FC236}">
                <a16:creationId xmlns:a16="http://schemas.microsoft.com/office/drawing/2014/main" id="{1D6A2DE3-FBAA-4D42-A0CC-E5B78020ECB1}"/>
              </a:ext>
            </a:extLst>
          </p:cNvPr>
          <p:cNvSpPr/>
          <p:nvPr userDrawn="1"/>
        </p:nvSpPr>
        <p:spPr>
          <a:xfrm>
            <a:off x="621605" y="452742"/>
            <a:ext cx="273248" cy="374880"/>
          </a:xfrm>
          <a:prstGeom prst="chevron">
            <a:avLst/>
          </a:prstGeom>
          <a:solidFill>
            <a:schemeClr val="accent3">
              <a:lumMod val="60000"/>
              <a:lumOff val="40000"/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2C856D-2BEC-6543-9A9D-ABD5D44F3041}"/>
              </a:ext>
            </a:extLst>
          </p:cNvPr>
          <p:cNvCxnSpPr/>
          <p:nvPr userDrawn="1"/>
        </p:nvCxnSpPr>
        <p:spPr>
          <a:xfrm>
            <a:off x="-178919" y="638690"/>
            <a:ext cx="931131" cy="1492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ítulo 1">
            <a:extLst>
              <a:ext uri="{FF2B5EF4-FFF2-40B4-BE49-F238E27FC236}">
                <a16:creationId xmlns:a16="http://schemas.microsoft.com/office/drawing/2014/main" id="{AFF794D3-D961-2444-8626-289277CFE00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69092" y="401944"/>
            <a:ext cx="9932308" cy="506776"/>
          </a:xfrm>
        </p:spPr>
        <p:txBody>
          <a:bodyPr anchor="ctr">
            <a:noAutofit/>
          </a:bodyPr>
          <a:lstStyle>
            <a:lvl1pPr algn="l" defTabSz="4571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SV" sz="4000" kern="1200" dirty="0">
                <a:solidFill>
                  <a:schemeClr val="tx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B-HEAD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253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6" grpId="0"/>
      <p:bldP spid="6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0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0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/>
      <p:bldP spid="22" grpId="0" animBg="1"/>
      <p:bldP spid="23" grpId="0" animBg="1"/>
      <p:bldP spid="17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iagonal Stripe 2">
            <a:extLst>
              <a:ext uri="{FF2B5EF4-FFF2-40B4-BE49-F238E27FC236}">
                <a16:creationId xmlns:a16="http://schemas.microsoft.com/office/drawing/2014/main" id="{002FEF9C-F618-164F-9457-B215435037B9}"/>
              </a:ext>
            </a:extLst>
          </p:cNvPr>
          <p:cNvSpPr/>
          <p:nvPr userDrawn="1"/>
        </p:nvSpPr>
        <p:spPr>
          <a:xfrm rot="10800000">
            <a:off x="10068715" y="-62788"/>
            <a:ext cx="2846600" cy="6936721"/>
          </a:xfrm>
          <a:custGeom>
            <a:avLst/>
            <a:gdLst>
              <a:gd name="connsiteX0" fmla="*/ 0 w 2846600"/>
              <a:gd name="connsiteY0" fmla="*/ 3429000 h 6858000"/>
              <a:gd name="connsiteX1" fmla="*/ 1423300 w 2846600"/>
              <a:gd name="connsiteY1" fmla="*/ 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0 w 2846600"/>
              <a:gd name="connsiteY4" fmla="*/ 3429000 h 6858000"/>
              <a:gd name="connsiteX0" fmla="*/ 0 w 2846600"/>
              <a:gd name="connsiteY0" fmla="*/ 3429000 h 6858000"/>
              <a:gd name="connsiteX1" fmla="*/ 42735 w 2846600"/>
              <a:gd name="connsiteY1" fmla="*/ 1793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0 w 2846600"/>
              <a:gd name="connsiteY4" fmla="*/ 3429000 h 6858000"/>
              <a:gd name="connsiteX0" fmla="*/ 17930 w 2846600"/>
              <a:gd name="connsiteY0" fmla="*/ 6297705 h 6858000"/>
              <a:gd name="connsiteX1" fmla="*/ 42735 w 2846600"/>
              <a:gd name="connsiteY1" fmla="*/ 1793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17930 w 2846600"/>
              <a:gd name="connsiteY4" fmla="*/ 6297705 h 6858000"/>
              <a:gd name="connsiteX0" fmla="*/ 0 w 2828670"/>
              <a:gd name="connsiteY0" fmla="*/ 6297705 h 6893858"/>
              <a:gd name="connsiteX1" fmla="*/ 24805 w 2828670"/>
              <a:gd name="connsiteY1" fmla="*/ 17930 h 6893858"/>
              <a:gd name="connsiteX2" fmla="*/ 2828670 w 2828670"/>
              <a:gd name="connsiteY2" fmla="*/ 0 h 6893858"/>
              <a:gd name="connsiteX3" fmla="*/ 1201270 w 2828670"/>
              <a:gd name="connsiteY3" fmla="*/ 6893858 h 6893858"/>
              <a:gd name="connsiteX4" fmla="*/ 0 w 2828670"/>
              <a:gd name="connsiteY4" fmla="*/ 6297705 h 6893858"/>
              <a:gd name="connsiteX0" fmla="*/ 0 w 2846600"/>
              <a:gd name="connsiteY0" fmla="*/ 6889376 h 6893858"/>
              <a:gd name="connsiteX1" fmla="*/ 42735 w 2846600"/>
              <a:gd name="connsiteY1" fmla="*/ 17930 h 6893858"/>
              <a:gd name="connsiteX2" fmla="*/ 2846600 w 2846600"/>
              <a:gd name="connsiteY2" fmla="*/ 0 h 6893858"/>
              <a:gd name="connsiteX3" fmla="*/ 1219200 w 2846600"/>
              <a:gd name="connsiteY3" fmla="*/ 6893858 h 6893858"/>
              <a:gd name="connsiteX4" fmla="*/ 0 w 2846600"/>
              <a:gd name="connsiteY4" fmla="*/ 6889376 h 6893858"/>
              <a:gd name="connsiteX0" fmla="*/ 0 w 2846600"/>
              <a:gd name="connsiteY0" fmla="*/ 6921452 h 6925934"/>
              <a:gd name="connsiteX1" fmla="*/ 28447 w 2846600"/>
              <a:gd name="connsiteY1" fmla="*/ 0 h 6925934"/>
              <a:gd name="connsiteX2" fmla="*/ 2846600 w 2846600"/>
              <a:gd name="connsiteY2" fmla="*/ 32076 h 6925934"/>
              <a:gd name="connsiteX3" fmla="*/ 1219200 w 2846600"/>
              <a:gd name="connsiteY3" fmla="*/ 6925934 h 6925934"/>
              <a:gd name="connsiteX4" fmla="*/ 0 w 2846600"/>
              <a:gd name="connsiteY4" fmla="*/ 6921452 h 6925934"/>
              <a:gd name="connsiteX0" fmla="*/ 0 w 2846600"/>
              <a:gd name="connsiteY0" fmla="*/ 6932239 h 6936721"/>
              <a:gd name="connsiteX1" fmla="*/ 28447 w 2846600"/>
              <a:gd name="connsiteY1" fmla="*/ 10787 h 6936721"/>
              <a:gd name="connsiteX2" fmla="*/ 2846600 w 2846600"/>
              <a:gd name="connsiteY2" fmla="*/ 0 h 6936721"/>
              <a:gd name="connsiteX3" fmla="*/ 1219200 w 2846600"/>
              <a:gd name="connsiteY3" fmla="*/ 6936721 h 6936721"/>
              <a:gd name="connsiteX4" fmla="*/ 0 w 2846600"/>
              <a:gd name="connsiteY4" fmla="*/ 6932239 h 693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6600" h="6936721">
                <a:moveTo>
                  <a:pt x="0" y="6932239"/>
                </a:moveTo>
                <a:cubicBezTo>
                  <a:pt x="8268" y="4838981"/>
                  <a:pt x="20179" y="2104045"/>
                  <a:pt x="28447" y="10787"/>
                </a:cubicBezTo>
                <a:lnTo>
                  <a:pt x="2846600" y="0"/>
                </a:lnTo>
                <a:lnTo>
                  <a:pt x="1219200" y="6936721"/>
                </a:lnTo>
                <a:lnTo>
                  <a:pt x="0" y="6932239"/>
                </a:lnTo>
                <a:close/>
              </a:path>
            </a:pathLst>
          </a:custGeom>
          <a:solidFill>
            <a:srgbClr val="8E7FAE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19" name="Diagonal Stripe 2">
            <a:extLst>
              <a:ext uri="{FF2B5EF4-FFF2-40B4-BE49-F238E27FC236}">
                <a16:creationId xmlns:a16="http://schemas.microsoft.com/office/drawing/2014/main" id="{002FEF9C-F618-164F-9457-B215435037B9}"/>
              </a:ext>
            </a:extLst>
          </p:cNvPr>
          <p:cNvSpPr/>
          <p:nvPr userDrawn="1"/>
        </p:nvSpPr>
        <p:spPr>
          <a:xfrm rot="10800000">
            <a:off x="10402447" y="-62788"/>
            <a:ext cx="2846600" cy="6936721"/>
          </a:xfrm>
          <a:custGeom>
            <a:avLst/>
            <a:gdLst>
              <a:gd name="connsiteX0" fmla="*/ 0 w 2846600"/>
              <a:gd name="connsiteY0" fmla="*/ 3429000 h 6858000"/>
              <a:gd name="connsiteX1" fmla="*/ 1423300 w 2846600"/>
              <a:gd name="connsiteY1" fmla="*/ 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0 w 2846600"/>
              <a:gd name="connsiteY4" fmla="*/ 3429000 h 6858000"/>
              <a:gd name="connsiteX0" fmla="*/ 0 w 2846600"/>
              <a:gd name="connsiteY0" fmla="*/ 3429000 h 6858000"/>
              <a:gd name="connsiteX1" fmla="*/ 42735 w 2846600"/>
              <a:gd name="connsiteY1" fmla="*/ 1793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0 w 2846600"/>
              <a:gd name="connsiteY4" fmla="*/ 3429000 h 6858000"/>
              <a:gd name="connsiteX0" fmla="*/ 17930 w 2846600"/>
              <a:gd name="connsiteY0" fmla="*/ 6297705 h 6858000"/>
              <a:gd name="connsiteX1" fmla="*/ 42735 w 2846600"/>
              <a:gd name="connsiteY1" fmla="*/ 1793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17930 w 2846600"/>
              <a:gd name="connsiteY4" fmla="*/ 6297705 h 6858000"/>
              <a:gd name="connsiteX0" fmla="*/ 0 w 2828670"/>
              <a:gd name="connsiteY0" fmla="*/ 6297705 h 6893858"/>
              <a:gd name="connsiteX1" fmla="*/ 24805 w 2828670"/>
              <a:gd name="connsiteY1" fmla="*/ 17930 h 6893858"/>
              <a:gd name="connsiteX2" fmla="*/ 2828670 w 2828670"/>
              <a:gd name="connsiteY2" fmla="*/ 0 h 6893858"/>
              <a:gd name="connsiteX3" fmla="*/ 1201270 w 2828670"/>
              <a:gd name="connsiteY3" fmla="*/ 6893858 h 6893858"/>
              <a:gd name="connsiteX4" fmla="*/ 0 w 2828670"/>
              <a:gd name="connsiteY4" fmla="*/ 6297705 h 6893858"/>
              <a:gd name="connsiteX0" fmla="*/ 0 w 2846600"/>
              <a:gd name="connsiteY0" fmla="*/ 6889376 h 6893858"/>
              <a:gd name="connsiteX1" fmla="*/ 42735 w 2846600"/>
              <a:gd name="connsiteY1" fmla="*/ 17930 h 6893858"/>
              <a:gd name="connsiteX2" fmla="*/ 2846600 w 2846600"/>
              <a:gd name="connsiteY2" fmla="*/ 0 h 6893858"/>
              <a:gd name="connsiteX3" fmla="*/ 1219200 w 2846600"/>
              <a:gd name="connsiteY3" fmla="*/ 6893858 h 6893858"/>
              <a:gd name="connsiteX4" fmla="*/ 0 w 2846600"/>
              <a:gd name="connsiteY4" fmla="*/ 6889376 h 6893858"/>
              <a:gd name="connsiteX0" fmla="*/ 0 w 2846600"/>
              <a:gd name="connsiteY0" fmla="*/ 6921452 h 6925934"/>
              <a:gd name="connsiteX1" fmla="*/ 28447 w 2846600"/>
              <a:gd name="connsiteY1" fmla="*/ 0 h 6925934"/>
              <a:gd name="connsiteX2" fmla="*/ 2846600 w 2846600"/>
              <a:gd name="connsiteY2" fmla="*/ 32076 h 6925934"/>
              <a:gd name="connsiteX3" fmla="*/ 1219200 w 2846600"/>
              <a:gd name="connsiteY3" fmla="*/ 6925934 h 6925934"/>
              <a:gd name="connsiteX4" fmla="*/ 0 w 2846600"/>
              <a:gd name="connsiteY4" fmla="*/ 6921452 h 6925934"/>
              <a:gd name="connsiteX0" fmla="*/ 0 w 2846600"/>
              <a:gd name="connsiteY0" fmla="*/ 6932239 h 6936721"/>
              <a:gd name="connsiteX1" fmla="*/ 28447 w 2846600"/>
              <a:gd name="connsiteY1" fmla="*/ 10787 h 6936721"/>
              <a:gd name="connsiteX2" fmla="*/ 2846600 w 2846600"/>
              <a:gd name="connsiteY2" fmla="*/ 0 h 6936721"/>
              <a:gd name="connsiteX3" fmla="*/ 1219200 w 2846600"/>
              <a:gd name="connsiteY3" fmla="*/ 6936721 h 6936721"/>
              <a:gd name="connsiteX4" fmla="*/ 0 w 2846600"/>
              <a:gd name="connsiteY4" fmla="*/ 6932239 h 693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6600" h="6936721">
                <a:moveTo>
                  <a:pt x="0" y="6932239"/>
                </a:moveTo>
                <a:cubicBezTo>
                  <a:pt x="8268" y="4838981"/>
                  <a:pt x="20179" y="2104045"/>
                  <a:pt x="28447" y="10787"/>
                </a:cubicBezTo>
                <a:lnTo>
                  <a:pt x="2846600" y="0"/>
                </a:lnTo>
                <a:lnTo>
                  <a:pt x="1219200" y="6936721"/>
                </a:lnTo>
                <a:lnTo>
                  <a:pt x="0" y="6932239"/>
                </a:lnTo>
                <a:close/>
              </a:path>
            </a:pathLst>
          </a:custGeom>
          <a:solidFill>
            <a:srgbClr val="8E7F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86BCE8-F88A-41C6-B94C-B6CC72A833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038" y="6595561"/>
            <a:ext cx="1300212" cy="166086"/>
          </a:xfrm>
          <a:prstGeom prst="rect">
            <a:avLst/>
          </a:prstGeom>
        </p:spPr>
      </p:pic>
      <p:sp>
        <p:nvSpPr>
          <p:cNvPr id="18" name="2 Marcador de posición de imagen">
            <a:extLst>
              <a:ext uri="{FF2B5EF4-FFF2-40B4-BE49-F238E27FC236}">
                <a16:creationId xmlns:a16="http://schemas.microsoft.com/office/drawing/2014/main" id="{59DF8B9D-D091-4E10-8C97-76467BD010B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7920" y="1712369"/>
            <a:ext cx="5193792" cy="3803904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  <p:sp>
        <p:nvSpPr>
          <p:cNvPr id="26" name="2 Marcador de posición de imagen">
            <a:extLst>
              <a:ext uri="{FF2B5EF4-FFF2-40B4-BE49-F238E27FC236}">
                <a16:creationId xmlns:a16="http://schemas.microsoft.com/office/drawing/2014/main" id="{03C4C624-56CF-49EC-A615-6DBE8D7BD6F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4646" y="1686967"/>
            <a:ext cx="5193792" cy="3803904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  <p:sp>
        <p:nvSpPr>
          <p:cNvPr id="20" name="Chevron 13">
            <a:extLst>
              <a:ext uri="{FF2B5EF4-FFF2-40B4-BE49-F238E27FC236}">
                <a16:creationId xmlns:a16="http://schemas.microsoft.com/office/drawing/2014/main" id="{8BEE02A9-4C78-7B4E-B2EC-7FC0843726F5}"/>
              </a:ext>
            </a:extLst>
          </p:cNvPr>
          <p:cNvSpPr/>
          <p:nvPr userDrawn="1"/>
        </p:nvSpPr>
        <p:spPr>
          <a:xfrm>
            <a:off x="794507" y="452742"/>
            <a:ext cx="273248" cy="374880"/>
          </a:xfrm>
          <a:prstGeom prst="chevron">
            <a:avLst/>
          </a:prstGeom>
          <a:solidFill>
            <a:schemeClr val="accent3">
              <a:lumMod val="75000"/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2" name="Chevron 14">
            <a:extLst>
              <a:ext uri="{FF2B5EF4-FFF2-40B4-BE49-F238E27FC236}">
                <a16:creationId xmlns:a16="http://schemas.microsoft.com/office/drawing/2014/main" id="{1CF81804-98ED-1F43-8B85-48C29A14DE9D}"/>
              </a:ext>
            </a:extLst>
          </p:cNvPr>
          <p:cNvSpPr/>
          <p:nvPr userDrawn="1"/>
        </p:nvSpPr>
        <p:spPr>
          <a:xfrm>
            <a:off x="975155" y="452742"/>
            <a:ext cx="273248" cy="374880"/>
          </a:xfrm>
          <a:prstGeom prst="chevron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3" name="Chevron 15">
            <a:extLst>
              <a:ext uri="{FF2B5EF4-FFF2-40B4-BE49-F238E27FC236}">
                <a16:creationId xmlns:a16="http://schemas.microsoft.com/office/drawing/2014/main" id="{1D6A2DE3-FBAA-4D42-A0CC-E5B78020ECB1}"/>
              </a:ext>
            </a:extLst>
          </p:cNvPr>
          <p:cNvSpPr/>
          <p:nvPr userDrawn="1"/>
        </p:nvSpPr>
        <p:spPr>
          <a:xfrm>
            <a:off x="621605" y="452742"/>
            <a:ext cx="273248" cy="374880"/>
          </a:xfrm>
          <a:prstGeom prst="chevron">
            <a:avLst/>
          </a:prstGeom>
          <a:solidFill>
            <a:schemeClr val="accent3">
              <a:lumMod val="60000"/>
              <a:lumOff val="40000"/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A2C856D-2BEC-6543-9A9D-ABD5D44F3041}"/>
              </a:ext>
            </a:extLst>
          </p:cNvPr>
          <p:cNvCxnSpPr/>
          <p:nvPr userDrawn="1"/>
        </p:nvCxnSpPr>
        <p:spPr>
          <a:xfrm>
            <a:off x="-178919" y="638690"/>
            <a:ext cx="931131" cy="1492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6A7ABF9-9C35-5340-A84B-39429BBFF21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69092" y="1079494"/>
            <a:ext cx="9932308" cy="35560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/>
            </a:lvl1pPr>
          </a:lstStyle>
          <a:p>
            <a:pPr lvl="0"/>
            <a:r>
              <a:rPr lang="en-US" dirty="0"/>
              <a:t>C-HEAD: D-HEAD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175E3FDD-52DF-FF40-B1D3-633440C525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69092" y="401944"/>
            <a:ext cx="9932308" cy="506776"/>
          </a:xfrm>
        </p:spPr>
        <p:txBody>
          <a:bodyPr anchor="ctr">
            <a:noAutofit/>
          </a:bodyPr>
          <a:lstStyle>
            <a:lvl1pPr algn="l" defTabSz="4571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SV" sz="4000" kern="1200" dirty="0">
                <a:solidFill>
                  <a:schemeClr val="tx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B-HEAD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485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6" grpId="0"/>
      <p:bldP spid="20" grpId="0" animBg="1"/>
      <p:bldP spid="22" grpId="0" animBg="1"/>
      <p:bldP spid="23" grpId="0" animBg="1"/>
      <p:bldP spid="13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0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0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CDB73B7-AE2D-407A-AFE2-469B1E6E02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2454" y="-36385"/>
            <a:ext cx="2773945" cy="69030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98D7B3-5ADD-48CE-A30C-B65AFF4354C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356" y="8620"/>
            <a:ext cx="1558911" cy="68580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86BCE8-F88A-41C6-B94C-B6CC72A8334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038" y="6595561"/>
            <a:ext cx="1300212" cy="166086"/>
          </a:xfrm>
          <a:prstGeom prst="rect">
            <a:avLst/>
          </a:prstGeom>
        </p:spPr>
      </p:pic>
      <p:sp>
        <p:nvSpPr>
          <p:cNvPr id="18" name="2 Marcador de posición de imagen">
            <a:extLst>
              <a:ext uri="{FF2B5EF4-FFF2-40B4-BE49-F238E27FC236}">
                <a16:creationId xmlns:a16="http://schemas.microsoft.com/office/drawing/2014/main" id="{59DF8B9D-D091-4E10-8C97-76467BD010B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7920" y="1705292"/>
            <a:ext cx="5193792" cy="3803904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  <p:sp>
        <p:nvSpPr>
          <p:cNvPr id="26" name="2 Marcador de posición de imagen">
            <a:extLst>
              <a:ext uri="{FF2B5EF4-FFF2-40B4-BE49-F238E27FC236}">
                <a16:creationId xmlns:a16="http://schemas.microsoft.com/office/drawing/2014/main" id="{03C4C624-56CF-49EC-A615-6DBE8D7BD6F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4646" y="1686967"/>
            <a:ext cx="5193792" cy="3803904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  <p:sp>
        <p:nvSpPr>
          <p:cNvPr id="11" name="Chevron 13">
            <a:extLst>
              <a:ext uri="{FF2B5EF4-FFF2-40B4-BE49-F238E27FC236}">
                <a16:creationId xmlns:a16="http://schemas.microsoft.com/office/drawing/2014/main" id="{0E4FB537-FCE6-4188-8FAA-FAF67F641AA8}"/>
              </a:ext>
            </a:extLst>
          </p:cNvPr>
          <p:cNvSpPr/>
          <p:nvPr userDrawn="1"/>
        </p:nvSpPr>
        <p:spPr>
          <a:xfrm>
            <a:off x="794507" y="452742"/>
            <a:ext cx="273248" cy="374880"/>
          </a:xfrm>
          <a:prstGeom prst="chevron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13" name="Chevron 14">
            <a:extLst>
              <a:ext uri="{FF2B5EF4-FFF2-40B4-BE49-F238E27FC236}">
                <a16:creationId xmlns:a16="http://schemas.microsoft.com/office/drawing/2014/main" id="{7D67427D-2FC8-4CFD-954C-F3D0D04600E6}"/>
              </a:ext>
            </a:extLst>
          </p:cNvPr>
          <p:cNvSpPr/>
          <p:nvPr userDrawn="1"/>
        </p:nvSpPr>
        <p:spPr>
          <a:xfrm>
            <a:off x="975155" y="452742"/>
            <a:ext cx="273248" cy="374880"/>
          </a:xfrm>
          <a:prstGeom prst="chevron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14" name="Chevron 15">
            <a:extLst>
              <a:ext uri="{FF2B5EF4-FFF2-40B4-BE49-F238E27FC236}">
                <a16:creationId xmlns:a16="http://schemas.microsoft.com/office/drawing/2014/main" id="{35F52116-5592-44DE-A443-10634076C2CE}"/>
              </a:ext>
            </a:extLst>
          </p:cNvPr>
          <p:cNvSpPr/>
          <p:nvPr userDrawn="1"/>
        </p:nvSpPr>
        <p:spPr>
          <a:xfrm>
            <a:off x="621605" y="452742"/>
            <a:ext cx="273248" cy="374880"/>
          </a:xfrm>
          <a:prstGeom prst="chevron">
            <a:avLst/>
          </a:prstGeom>
          <a:solidFill>
            <a:schemeClr val="accent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E450E06-2F95-7B41-ABBB-D9D6318E4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4646" y="5773185"/>
            <a:ext cx="5194300" cy="585788"/>
          </a:xfrm>
        </p:spPr>
        <p:txBody>
          <a:bodyPr>
            <a:normAutofit/>
          </a:bodyPr>
          <a:lstStyle>
            <a:lvl1pPr marL="0" indent="0" algn="ctr">
              <a:buNone/>
              <a:defRPr sz="2400" b="1"/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28D03F4-0CDC-0B48-B68D-315F32D1E3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17411" y="5773185"/>
            <a:ext cx="5194300" cy="585788"/>
          </a:xfrm>
        </p:spPr>
        <p:txBody>
          <a:bodyPr>
            <a:normAutofit/>
          </a:bodyPr>
          <a:lstStyle>
            <a:lvl1pPr marL="0" indent="0" algn="ctr">
              <a:buNone/>
              <a:defRPr sz="2400" b="1"/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-178919" y="638690"/>
            <a:ext cx="931131" cy="1492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ítulo 1">
            <a:extLst>
              <a:ext uri="{FF2B5EF4-FFF2-40B4-BE49-F238E27FC236}">
                <a16:creationId xmlns:a16="http://schemas.microsoft.com/office/drawing/2014/main" id="{DC75CA85-7301-8E4F-8C35-0189200B0B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69092" y="401944"/>
            <a:ext cx="9932308" cy="506776"/>
          </a:xfrm>
        </p:spPr>
        <p:txBody>
          <a:bodyPr anchor="ctr">
            <a:noAutofit/>
          </a:bodyPr>
          <a:lstStyle>
            <a:lvl1pPr algn="l" defTabSz="4571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SV" sz="4000" kern="1200" dirty="0">
                <a:solidFill>
                  <a:schemeClr val="tx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B-HEAD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575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6" grpId="0"/>
      <p:bldP spid="11" grpId="0" animBg="1"/>
      <p:bldP spid="13" grpId="0" animBg="1"/>
      <p:bldP spid="14" grpId="0" animBg="1"/>
      <p:bldP spid="6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BC2CC55-3190-4040-8A40-8CD7A61E1D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2613" y="-308"/>
            <a:ext cx="1540784" cy="6858000"/>
          </a:xfrm>
          <a:prstGeom prst="rect">
            <a:avLst/>
          </a:prstGeom>
        </p:spPr>
      </p:pic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 flipH="1">
            <a:off x="4331498" y="2266684"/>
            <a:ext cx="3578687" cy="3490386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  <p:sp>
        <p:nvSpPr>
          <p:cNvPr id="9" name="2 Marcador de posición de imagen"/>
          <p:cNvSpPr>
            <a:spLocks noGrp="1"/>
          </p:cNvSpPr>
          <p:nvPr>
            <p:ph type="pic" sz="quarter" idx="13"/>
          </p:nvPr>
        </p:nvSpPr>
        <p:spPr>
          <a:xfrm flipH="1">
            <a:off x="8176973" y="2266684"/>
            <a:ext cx="3578689" cy="3490386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8031114-5BA7-4F11-9B7D-93C3366D98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038" y="6595561"/>
            <a:ext cx="1300212" cy="166086"/>
          </a:xfrm>
          <a:prstGeom prst="rect">
            <a:avLst/>
          </a:prstGeom>
        </p:spPr>
      </p:pic>
      <p:sp>
        <p:nvSpPr>
          <p:cNvPr id="18" name="Chevron 6">
            <a:extLst>
              <a:ext uri="{FF2B5EF4-FFF2-40B4-BE49-F238E27FC236}">
                <a16:creationId xmlns:a16="http://schemas.microsoft.com/office/drawing/2014/main" id="{B528F6B4-FA4B-4925-9887-F4712FFC25C7}"/>
              </a:ext>
            </a:extLst>
          </p:cNvPr>
          <p:cNvSpPr/>
          <p:nvPr userDrawn="1"/>
        </p:nvSpPr>
        <p:spPr>
          <a:xfrm>
            <a:off x="794507" y="452742"/>
            <a:ext cx="273248" cy="374880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1" name="Chevron 7">
            <a:extLst>
              <a:ext uri="{FF2B5EF4-FFF2-40B4-BE49-F238E27FC236}">
                <a16:creationId xmlns:a16="http://schemas.microsoft.com/office/drawing/2014/main" id="{BCFF5649-BA20-4F7D-8263-062FF73030E3}"/>
              </a:ext>
            </a:extLst>
          </p:cNvPr>
          <p:cNvSpPr/>
          <p:nvPr userDrawn="1"/>
        </p:nvSpPr>
        <p:spPr>
          <a:xfrm>
            <a:off x="975155" y="452742"/>
            <a:ext cx="273248" cy="374880"/>
          </a:xfrm>
          <a:prstGeom prst="chevron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2" name="2 Marcador de posición de imagen">
            <a:extLst>
              <a:ext uri="{FF2B5EF4-FFF2-40B4-BE49-F238E27FC236}">
                <a16:creationId xmlns:a16="http://schemas.microsoft.com/office/drawing/2014/main" id="{2AA2A9B2-971B-4B16-A135-741D4FC8311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 flipH="1">
            <a:off x="474103" y="2248359"/>
            <a:ext cx="3578689" cy="3490386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D9BCF3-5810-4960-B054-A434146FD5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1609" y="1637623"/>
            <a:ext cx="3578689" cy="529638"/>
          </a:xfrm>
        </p:spPr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dirty="0"/>
              <a:t>PICTURE 1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00835239-B55A-4912-8B92-5F322C0D1CE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42938" y="1637622"/>
            <a:ext cx="3578687" cy="529639"/>
          </a:xfrm>
        </p:spPr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dirty="0"/>
              <a:t>PICTURE 1</a:t>
            </a:r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8E72BAD6-2255-455D-9A29-CED1B78B563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71798" y="1637621"/>
            <a:ext cx="3578687" cy="529640"/>
          </a:xfrm>
        </p:spPr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dirty="0"/>
              <a:t>PICTURE 1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0D406C38-EBBF-1F4D-9D25-A110BFCD454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48404" y="1079494"/>
            <a:ext cx="9410952" cy="35560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/>
            </a:lvl1pPr>
          </a:lstStyle>
          <a:p>
            <a:pPr lvl="0"/>
            <a:r>
              <a:rPr lang="en-US" dirty="0"/>
              <a:t>C-HEAD: D-HEAD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10672613" y="-308"/>
            <a:ext cx="1519517" cy="6965884"/>
          </a:xfrm>
          <a:custGeom>
            <a:avLst/>
            <a:gdLst>
              <a:gd name="connsiteX0" fmla="*/ 0 w 1519387"/>
              <a:gd name="connsiteY0" fmla="*/ 0 h 6858308"/>
              <a:gd name="connsiteX1" fmla="*/ 1519387 w 1519387"/>
              <a:gd name="connsiteY1" fmla="*/ 0 h 6858308"/>
              <a:gd name="connsiteX2" fmla="*/ 1519387 w 1519387"/>
              <a:gd name="connsiteY2" fmla="*/ 6858308 h 6858308"/>
              <a:gd name="connsiteX3" fmla="*/ 0 w 1519387"/>
              <a:gd name="connsiteY3" fmla="*/ 6858308 h 6858308"/>
              <a:gd name="connsiteX4" fmla="*/ 0 w 1519387"/>
              <a:gd name="connsiteY4" fmla="*/ 0 h 6858308"/>
              <a:gd name="connsiteX0" fmla="*/ 0 w 1519517"/>
              <a:gd name="connsiteY0" fmla="*/ 0 h 6965884"/>
              <a:gd name="connsiteX1" fmla="*/ 1519387 w 1519517"/>
              <a:gd name="connsiteY1" fmla="*/ 0 h 6965884"/>
              <a:gd name="connsiteX2" fmla="*/ 1519387 w 1519517"/>
              <a:gd name="connsiteY2" fmla="*/ 6858308 h 6965884"/>
              <a:gd name="connsiteX3" fmla="*/ 1519517 w 1519517"/>
              <a:gd name="connsiteY3" fmla="*/ 6965884 h 6965884"/>
              <a:gd name="connsiteX4" fmla="*/ 0 w 1519517"/>
              <a:gd name="connsiteY4" fmla="*/ 0 h 696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9517" h="6965884">
                <a:moveTo>
                  <a:pt x="0" y="0"/>
                </a:moveTo>
                <a:lnTo>
                  <a:pt x="1519387" y="0"/>
                </a:lnTo>
                <a:lnTo>
                  <a:pt x="1519387" y="6858308"/>
                </a:lnTo>
                <a:cubicBezTo>
                  <a:pt x="1519430" y="6894167"/>
                  <a:pt x="1519474" y="6930025"/>
                  <a:pt x="1519517" y="696588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-7608" y="630823"/>
            <a:ext cx="931131" cy="1492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ítulo 1">
            <a:extLst>
              <a:ext uri="{FF2B5EF4-FFF2-40B4-BE49-F238E27FC236}">
                <a16:creationId xmlns:a16="http://schemas.microsoft.com/office/drawing/2014/main" id="{DE2EA9C8-142E-2C46-B769-CBED3250F2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69092" y="401944"/>
            <a:ext cx="9932308" cy="506776"/>
          </a:xfrm>
        </p:spPr>
        <p:txBody>
          <a:bodyPr anchor="ctr">
            <a:noAutofit/>
          </a:bodyPr>
          <a:lstStyle>
            <a:lvl1pPr algn="l" defTabSz="4571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SV" sz="4000" kern="1200" dirty="0">
                <a:solidFill>
                  <a:schemeClr val="tx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B-HEAD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177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8" grpId="0" animBg="1"/>
      <p:bldP spid="21" grpId="0" animBg="1"/>
      <p:bldP spid="22" grpId="0"/>
      <p:bldP spid="6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0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0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"/>
          <p:cNvSpPr/>
          <p:nvPr userDrawn="1"/>
        </p:nvSpPr>
        <p:spPr>
          <a:xfrm>
            <a:off x="10672613" y="-308"/>
            <a:ext cx="1519517" cy="6965884"/>
          </a:xfrm>
          <a:custGeom>
            <a:avLst/>
            <a:gdLst>
              <a:gd name="connsiteX0" fmla="*/ 0 w 1519387"/>
              <a:gd name="connsiteY0" fmla="*/ 0 h 6858308"/>
              <a:gd name="connsiteX1" fmla="*/ 1519387 w 1519387"/>
              <a:gd name="connsiteY1" fmla="*/ 0 h 6858308"/>
              <a:gd name="connsiteX2" fmla="*/ 1519387 w 1519387"/>
              <a:gd name="connsiteY2" fmla="*/ 6858308 h 6858308"/>
              <a:gd name="connsiteX3" fmla="*/ 0 w 1519387"/>
              <a:gd name="connsiteY3" fmla="*/ 6858308 h 6858308"/>
              <a:gd name="connsiteX4" fmla="*/ 0 w 1519387"/>
              <a:gd name="connsiteY4" fmla="*/ 0 h 6858308"/>
              <a:gd name="connsiteX0" fmla="*/ 0 w 1519517"/>
              <a:gd name="connsiteY0" fmla="*/ 0 h 6965884"/>
              <a:gd name="connsiteX1" fmla="*/ 1519387 w 1519517"/>
              <a:gd name="connsiteY1" fmla="*/ 0 h 6965884"/>
              <a:gd name="connsiteX2" fmla="*/ 1519387 w 1519517"/>
              <a:gd name="connsiteY2" fmla="*/ 6858308 h 6965884"/>
              <a:gd name="connsiteX3" fmla="*/ 1519517 w 1519517"/>
              <a:gd name="connsiteY3" fmla="*/ 6965884 h 6965884"/>
              <a:gd name="connsiteX4" fmla="*/ 0 w 1519517"/>
              <a:gd name="connsiteY4" fmla="*/ 0 h 696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9517" h="6965884">
                <a:moveTo>
                  <a:pt x="0" y="0"/>
                </a:moveTo>
                <a:lnTo>
                  <a:pt x="1519387" y="0"/>
                </a:lnTo>
                <a:lnTo>
                  <a:pt x="1519387" y="6858308"/>
                </a:lnTo>
                <a:cubicBezTo>
                  <a:pt x="1519430" y="6894167"/>
                  <a:pt x="1519474" y="6930025"/>
                  <a:pt x="1519517" y="696588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10" name="2 Marcador de posición de imagen"/>
          <p:cNvSpPr>
            <a:spLocks noGrp="1"/>
          </p:cNvSpPr>
          <p:nvPr>
            <p:ph type="pic" sz="quarter" idx="14"/>
          </p:nvPr>
        </p:nvSpPr>
        <p:spPr>
          <a:xfrm flipH="1">
            <a:off x="8935609" y="2480205"/>
            <a:ext cx="2514597" cy="2452552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 flipH="1">
            <a:off x="3330941" y="2489447"/>
            <a:ext cx="2514598" cy="2452552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  <p:sp>
        <p:nvSpPr>
          <p:cNvPr id="9" name="2 Marcador de posición de imagen"/>
          <p:cNvSpPr>
            <a:spLocks noGrp="1"/>
          </p:cNvSpPr>
          <p:nvPr>
            <p:ph type="pic" sz="quarter" idx="13"/>
          </p:nvPr>
        </p:nvSpPr>
        <p:spPr>
          <a:xfrm flipH="1">
            <a:off x="6147467" y="2504184"/>
            <a:ext cx="2514599" cy="2452552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8031114-5BA7-4F11-9B7D-93C3366D98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038" y="6595561"/>
            <a:ext cx="1300212" cy="166086"/>
          </a:xfrm>
          <a:prstGeom prst="rect">
            <a:avLst/>
          </a:prstGeom>
        </p:spPr>
      </p:pic>
      <p:sp>
        <p:nvSpPr>
          <p:cNvPr id="18" name="Chevron 6">
            <a:extLst>
              <a:ext uri="{FF2B5EF4-FFF2-40B4-BE49-F238E27FC236}">
                <a16:creationId xmlns:a16="http://schemas.microsoft.com/office/drawing/2014/main" id="{B528F6B4-FA4B-4925-9887-F4712FFC25C7}"/>
              </a:ext>
            </a:extLst>
          </p:cNvPr>
          <p:cNvSpPr/>
          <p:nvPr userDrawn="1"/>
        </p:nvSpPr>
        <p:spPr>
          <a:xfrm>
            <a:off x="794507" y="452742"/>
            <a:ext cx="273248" cy="374880"/>
          </a:xfrm>
          <a:prstGeom prst="chevron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1" name="Chevron 7">
            <a:extLst>
              <a:ext uri="{FF2B5EF4-FFF2-40B4-BE49-F238E27FC236}">
                <a16:creationId xmlns:a16="http://schemas.microsoft.com/office/drawing/2014/main" id="{BCFF5649-BA20-4F7D-8263-062FF73030E3}"/>
              </a:ext>
            </a:extLst>
          </p:cNvPr>
          <p:cNvSpPr/>
          <p:nvPr userDrawn="1"/>
        </p:nvSpPr>
        <p:spPr>
          <a:xfrm>
            <a:off x="975155" y="452742"/>
            <a:ext cx="273248" cy="374880"/>
          </a:xfrm>
          <a:prstGeom prst="chevron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2" name="2 Marcador de posición de imagen">
            <a:extLst>
              <a:ext uri="{FF2B5EF4-FFF2-40B4-BE49-F238E27FC236}">
                <a16:creationId xmlns:a16="http://schemas.microsoft.com/office/drawing/2014/main" id="{2AA2A9B2-971B-4B16-A135-741D4FC8311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 flipH="1">
            <a:off x="538803" y="2504183"/>
            <a:ext cx="2514599" cy="2452552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D9BCF3-5810-4960-B054-A434146FD5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8164" y="2044470"/>
            <a:ext cx="2514599" cy="374880"/>
          </a:xfrm>
        </p:spPr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dirty="0"/>
              <a:t>PICTURE 1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00835239-B55A-4912-8B92-5F322C0D1CE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28997" y="2044470"/>
            <a:ext cx="2514599" cy="374880"/>
          </a:xfrm>
        </p:spPr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dirty="0"/>
              <a:t>PICTURE 1</a:t>
            </a:r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8E72BAD6-2255-455D-9A29-CED1B78B563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47467" y="2042466"/>
            <a:ext cx="2514599" cy="374880"/>
          </a:xfrm>
        </p:spPr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dirty="0"/>
              <a:t>PICTURE 1</a:t>
            </a: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A3BA8A2D-6AB5-4E10-BBBA-DD94B83222A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35609" y="2025495"/>
            <a:ext cx="2514599" cy="374880"/>
          </a:xfrm>
        </p:spPr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 dirty="0"/>
              <a:t>PICTURE 1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0" y="638690"/>
            <a:ext cx="931131" cy="1492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ítulo 1">
            <a:extLst>
              <a:ext uri="{FF2B5EF4-FFF2-40B4-BE49-F238E27FC236}">
                <a16:creationId xmlns:a16="http://schemas.microsoft.com/office/drawing/2014/main" id="{975CDD1A-6B93-6D4F-966A-B3B9DCF5E6E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69092" y="401944"/>
            <a:ext cx="9932308" cy="506776"/>
          </a:xfrm>
        </p:spPr>
        <p:txBody>
          <a:bodyPr anchor="ctr">
            <a:noAutofit/>
          </a:bodyPr>
          <a:lstStyle>
            <a:lvl1pPr algn="l" defTabSz="4571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SV" sz="4000" kern="1200" dirty="0">
                <a:solidFill>
                  <a:schemeClr val="tx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B-HEAD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775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9" grpId="0"/>
      <p:bldP spid="18" grpId="0" animBg="1"/>
      <p:bldP spid="21" grpId="0" animBg="1"/>
      <p:bldP spid="22" grpId="0"/>
      <p:bldP spid="6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"/>
          <p:cNvSpPr/>
          <p:nvPr userDrawn="1"/>
        </p:nvSpPr>
        <p:spPr>
          <a:xfrm>
            <a:off x="10672613" y="-308"/>
            <a:ext cx="1519517" cy="6965884"/>
          </a:xfrm>
          <a:custGeom>
            <a:avLst/>
            <a:gdLst>
              <a:gd name="connsiteX0" fmla="*/ 0 w 1519387"/>
              <a:gd name="connsiteY0" fmla="*/ 0 h 6858308"/>
              <a:gd name="connsiteX1" fmla="*/ 1519387 w 1519387"/>
              <a:gd name="connsiteY1" fmla="*/ 0 h 6858308"/>
              <a:gd name="connsiteX2" fmla="*/ 1519387 w 1519387"/>
              <a:gd name="connsiteY2" fmla="*/ 6858308 h 6858308"/>
              <a:gd name="connsiteX3" fmla="*/ 0 w 1519387"/>
              <a:gd name="connsiteY3" fmla="*/ 6858308 h 6858308"/>
              <a:gd name="connsiteX4" fmla="*/ 0 w 1519387"/>
              <a:gd name="connsiteY4" fmla="*/ 0 h 6858308"/>
              <a:gd name="connsiteX0" fmla="*/ 0 w 1519517"/>
              <a:gd name="connsiteY0" fmla="*/ 0 h 6965884"/>
              <a:gd name="connsiteX1" fmla="*/ 1519387 w 1519517"/>
              <a:gd name="connsiteY1" fmla="*/ 0 h 6965884"/>
              <a:gd name="connsiteX2" fmla="*/ 1519387 w 1519517"/>
              <a:gd name="connsiteY2" fmla="*/ 6858308 h 6965884"/>
              <a:gd name="connsiteX3" fmla="*/ 1519517 w 1519517"/>
              <a:gd name="connsiteY3" fmla="*/ 6965884 h 6965884"/>
              <a:gd name="connsiteX4" fmla="*/ 0 w 1519517"/>
              <a:gd name="connsiteY4" fmla="*/ 0 h 696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9517" h="6965884">
                <a:moveTo>
                  <a:pt x="0" y="0"/>
                </a:moveTo>
                <a:lnTo>
                  <a:pt x="1519387" y="0"/>
                </a:lnTo>
                <a:lnTo>
                  <a:pt x="1519387" y="6858308"/>
                </a:lnTo>
                <a:cubicBezTo>
                  <a:pt x="1519430" y="6894167"/>
                  <a:pt x="1519474" y="6930025"/>
                  <a:pt x="1519517" y="696588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9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10" name="2 Marcador de posición de imagen"/>
          <p:cNvSpPr>
            <a:spLocks noGrp="1"/>
          </p:cNvSpPr>
          <p:nvPr>
            <p:ph type="pic" sz="quarter" idx="14"/>
          </p:nvPr>
        </p:nvSpPr>
        <p:spPr>
          <a:xfrm flipH="1">
            <a:off x="2071387" y="3888731"/>
            <a:ext cx="2331805" cy="2287855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sz="quarter" idx="10"/>
          </p:nvPr>
        </p:nvSpPr>
        <p:spPr>
          <a:xfrm flipH="1">
            <a:off x="4543189" y="1371170"/>
            <a:ext cx="2362348" cy="2338415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  <p:sp>
        <p:nvSpPr>
          <p:cNvPr id="9" name="2 Marcador de posición de imagen"/>
          <p:cNvSpPr>
            <a:spLocks noGrp="1"/>
          </p:cNvSpPr>
          <p:nvPr>
            <p:ph type="pic" sz="quarter" idx="13"/>
          </p:nvPr>
        </p:nvSpPr>
        <p:spPr>
          <a:xfrm flipH="1">
            <a:off x="7041733" y="1371171"/>
            <a:ext cx="2331805" cy="2338414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8031114-5BA7-4F11-9B7D-93C3366D98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038" y="6595561"/>
            <a:ext cx="1300212" cy="166086"/>
          </a:xfrm>
          <a:prstGeom prst="rect">
            <a:avLst/>
          </a:prstGeom>
        </p:spPr>
      </p:pic>
      <p:sp>
        <p:nvSpPr>
          <p:cNvPr id="18" name="Chevron 6">
            <a:extLst>
              <a:ext uri="{FF2B5EF4-FFF2-40B4-BE49-F238E27FC236}">
                <a16:creationId xmlns:a16="http://schemas.microsoft.com/office/drawing/2014/main" id="{B528F6B4-FA4B-4925-9887-F4712FFC25C7}"/>
              </a:ext>
            </a:extLst>
          </p:cNvPr>
          <p:cNvSpPr/>
          <p:nvPr userDrawn="1"/>
        </p:nvSpPr>
        <p:spPr>
          <a:xfrm>
            <a:off x="794507" y="452742"/>
            <a:ext cx="273248" cy="374880"/>
          </a:xfrm>
          <a:prstGeom prst="chevron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1" name="Chevron 7">
            <a:extLst>
              <a:ext uri="{FF2B5EF4-FFF2-40B4-BE49-F238E27FC236}">
                <a16:creationId xmlns:a16="http://schemas.microsoft.com/office/drawing/2014/main" id="{BCFF5649-BA20-4F7D-8263-062FF73030E3}"/>
              </a:ext>
            </a:extLst>
          </p:cNvPr>
          <p:cNvSpPr/>
          <p:nvPr userDrawn="1"/>
        </p:nvSpPr>
        <p:spPr>
          <a:xfrm>
            <a:off x="975155" y="452742"/>
            <a:ext cx="273248" cy="374880"/>
          </a:xfrm>
          <a:prstGeom prst="chevron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2" name="2 Marcador de posición de imagen">
            <a:extLst>
              <a:ext uri="{FF2B5EF4-FFF2-40B4-BE49-F238E27FC236}">
                <a16:creationId xmlns:a16="http://schemas.microsoft.com/office/drawing/2014/main" id="{2AA2A9B2-971B-4B16-A135-741D4FC8311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 flipH="1">
            <a:off x="2052460" y="1374724"/>
            <a:ext cx="2362348" cy="2338416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  <p:sp>
        <p:nvSpPr>
          <p:cNvPr id="20" name="2 Marcador de posición de imagen">
            <a:extLst>
              <a:ext uri="{FF2B5EF4-FFF2-40B4-BE49-F238E27FC236}">
                <a16:creationId xmlns:a16="http://schemas.microsoft.com/office/drawing/2014/main" id="{7F573ED0-510C-4781-A1F6-6031E0D0078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 flipH="1">
            <a:off x="4558460" y="3866302"/>
            <a:ext cx="2331806" cy="2310285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  <p:sp>
        <p:nvSpPr>
          <p:cNvPr id="23" name="2 Marcador de posición de imagen">
            <a:extLst>
              <a:ext uri="{FF2B5EF4-FFF2-40B4-BE49-F238E27FC236}">
                <a16:creationId xmlns:a16="http://schemas.microsoft.com/office/drawing/2014/main" id="{C9A98BD4-12A6-4892-8FDD-B16BA0CB669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 flipH="1">
            <a:off x="7024465" y="3870592"/>
            <a:ext cx="2331806" cy="2310285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0" y="638690"/>
            <a:ext cx="931131" cy="1492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ítulo 1">
            <a:extLst>
              <a:ext uri="{FF2B5EF4-FFF2-40B4-BE49-F238E27FC236}">
                <a16:creationId xmlns:a16="http://schemas.microsoft.com/office/drawing/2014/main" id="{C56E525F-E639-1C4D-9B05-B284BC6457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69092" y="401944"/>
            <a:ext cx="9932308" cy="506776"/>
          </a:xfrm>
        </p:spPr>
        <p:txBody>
          <a:bodyPr anchor="ctr">
            <a:noAutofit/>
          </a:bodyPr>
          <a:lstStyle>
            <a:lvl1pPr algn="l" defTabSz="4571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SV" sz="4000" kern="1200" dirty="0">
                <a:solidFill>
                  <a:schemeClr val="tx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B-HEAD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770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9" grpId="0"/>
      <p:bldP spid="18" grpId="0" animBg="1"/>
      <p:bldP spid="21" grpId="0" animBg="1"/>
      <p:bldP spid="22" grpId="0"/>
      <p:bldP spid="20" grpId="0"/>
      <p:bldP spid="23" grpId="0"/>
      <p:bldP spid="1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hevron 16">
            <a:extLst>
              <a:ext uri="{FF2B5EF4-FFF2-40B4-BE49-F238E27FC236}">
                <a16:creationId xmlns:a16="http://schemas.microsoft.com/office/drawing/2014/main" id="{29DF5164-0045-48E8-BBC5-BA386C4F609C}"/>
              </a:ext>
            </a:extLst>
          </p:cNvPr>
          <p:cNvSpPr/>
          <p:nvPr userDrawn="1"/>
        </p:nvSpPr>
        <p:spPr>
          <a:xfrm>
            <a:off x="790273" y="452742"/>
            <a:ext cx="273248" cy="374880"/>
          </a:xfrm>
          <a:prstGeom prst="chevron">
            <a:avLst/>
          </a:prstGeom>
          <a:solidFill>
            <a:schemeClr val="accent3">
              <a:lumMod val="9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35" name="Chevron 18">
            <a:extLst>
              <a:ext uri="{FF2B5EF4-FFF2-40B4-BE49-F238E27FC236}">
                <a16:creationId xmlns:a16="http://schemas.microsoft.com/office/drawing/2014/main" id="{01611E78-0A4A-44FA-A6F2-52C2145B7C92}"/>
              </a:ext>
            </a:extLst>
          </p:cNvPr>
          <p:cNvSpPr/>
          <p:nvPr userDrawn="1"/>
        </p:nvSpPr>
        <p:spPr>
          <a:xfrm>
            <a:off x="975155" y="452742"/>
            <a:ext cx="273248" cy="374880"/>
          </a:xfrm>
          <a:prstGeom prst="chevron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36" name="Chevron 21">
            <a:extLst>
              <a:ext uri="{FF2B5EF4-FFF2-40B4-BE49-F238E27FC236}">
                <a16:creationId xmlns:a16="http://schemas.microsoft.com/office/drawing/2014/main" id="{7B1D21FA-B6AF-48AA-8522-60C07E7D2FDA}"/>
              </a:ext>
            </a:extLst>
          </p:cNvPr>
          <p:cNvSpPr/>
          <p:nvPr userDrawn="1"/>
        </p:nvSpPr>
        <p:spPr>
          <a:xfrm>
            <a:off x="605390" y="452742"/>
            <a:ext cx="273248" cy="374880"/>
          </a:xfrm>
          <a:prstGeom prst="chevron">
            <a:avLst/>
          </a:prstGeom>
          <a:solidFill>
            <a:schemeClr val="accent3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37" name="Título 1">
            <a:extLst>
              <a:ext uri="{FF2B5EF4-FFF2-40B4-BE49-F238E27FC236}">
                <a16:creationId xmlns:a16="http://schemas.microsoft.com/office/drawing/2014/main" id="{8C238497-F6F2-43EB-BE7E-CB0EE05BE8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03477" y="401944"/>
            <a:ext cx="8156914" cy="506776"/>
          </a:xfrm>
        </p:spPr>
        <p:txBody>
          <a:bodyPr anchor="ctr">
            <a:noAutofit/>
          </a:bodyPr>
          <a:lstStyle>
            <a:lvl1pPr algn="l" defTabSz="4571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SV" sz="4000" b="1" kern="1200" dirty="0">
                <a:solidFill>
                  <a:schemeClr val="tx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EXPLORE TEXT HERE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D6573F68-7DB0-2D45-926A-627B1F4902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03375" y="1089025"/>
            <a:ext cx="8156575" cy="197961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3200">
                <a:solidFill>
                  <a:schemeClr val="bg1"/>
                </a:solidFill>
              </a:defRPr>
            </a:lvl4pPr>
            <a:lvl5pPr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9" name="Chevron 16">
            <a:extLst>
              <a:ext uri="{FF2B5EF4-FFF2-40B4-BE49-F238E27FC236}">
                <a16:creationId xmlns:a16="http://schemas.microsoft.com/office/drawing/2014/main" id="{CB008AAF-5789-034C-B202-2509EDB437B8}"/>
              </a:ext>
            </a:extLst>
          </p:cNvPr>
          <p:cNvSpPr/>
          <p:nvPr userDrawn="1"/>
        </p:nvSpPr>
        <p:spPr>
          <a:xfrm>
            <a:off x="794507" y="3372182"/>
            <a:ext cx="273248" cy="374880"/>
          </a:xfrm>
          <a:prstGeom prst="chevron">
            <a:avLst/>
          </a:prstGeom>
          <a:solidFill>
            <a:schemeClr val="accent3">
              <a:lumMod val="9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40" name="Chevron 18">
            <a:extLst>
              <a:ext uri="{FF2B5EF4-FFF2-40B4-BE49-F238E27FC236}">
                <a16:creationId xmlns:a16="http://schemas.microsoft.com/office/drawing/2014/main" id="{D1AE12D8-FEA3-3843-A275-0C44A78757E7}"/>
              </a:ext>
            </a:extLst>
          </p:cNvPr>
          <p:cNvSpPr/>
          <p:nvPr userDrawn="1"/>
        </p:nvSpPr>
        <p:spPr>
          <a:xfrm>
            <a:off x="975155" y="3372182"/>
            <a:ext cx="273248" cy="374880"/>
          </a:xfrm>
          <a:prstGeom prst="chevron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41" name="Chevron 21">
            <a:extLst>
              <a:ext uri="{FF2B5EF4-FFF2-40B4-BE49-F238E27FC236}">
                <a16:creationId xmlns:a16="http://schemas.microsoft.com/office/drawing/2014/main" id="{0C5C7404-A3E4-7741-BA8F-094FFCA9AC51}"/>
              </a:ext>
            </a:extLst>
          </p:cNvPr>
          <p:cNvSpPr/>
          <p:nvPr userDrawn="1"/>
        </p:nvSpPr>
        <p:spPr>
          <a:xfrm>
            <a:off x="605390" y="3372182"/>
            <a:ext cx="273248" cy="374880"/>
          </a:xfrm>
          <a:prstGeom prst="chevron">
            <a:avLst/>
          </a:prstGeom>
          <a:solidFill>
            <a:schemeClr val="accent3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42" name="Text Placeholder 17">
            <a:extLst>
              <a:ext uri="{FF2B5EF4-FFF2-40B4-BE49-F238E27FC236}">
                <a16:creationId xmlns:a16="http://schemas.microsoft.com/office/drawing/2014/main" id="{1E8065BC-221E-5F41-821C-12AC053271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03374" y="3255293"/>
            <a:ext cx="8156575" cy="642938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INSPIRE TEXT HERE</a:t>
            </a:r>
          </a:p>
        </p:txBody>
      </p:sp>
      <p:sp>
        <p:nvSpPr>
          <p:cNvPr id="43" name="Text Placeholder 19">
            <a:extLst>
              <a:ext uri="{FF2B5EF4-FFF2-40B4-BE49-F238E27FC236}">
                <a16:creationId xmlns:a16="http://schemas.microsoft.com/office/drawing/2014/main" id="{AD85286C-C05F-594F-AF18-EC37E81000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03373" y="4084886"/>
            <a:ext cx="8156575" cy="2114550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3200">
                <a:solidFill>
                  <a:schemeClr val="bg1"/>
                </a:solidFill>
              </a:defRPr>
            </a:lvl4pPr>
            <a:lvl5pPr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-191855" y="642444"/>
            <a:ext cx="931131" cy="1492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 userDrawn="1"/>
        </p:nvCxnSpPr>
        <p:spPr>
          <a:xfrm>
            <a:off x="-189117" y="3558130"/>
            <a:ext cx="931131" cy="1492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 1">
            <a:extLst>
              <a:ext uri="{FF2B5EF4-FFF2-40B4-BE49-F238E27FC236}">
                <a16:creationId xmlns:a16="http://schemas.microsoft.com/office/drawing/2014/main" id="{FE3357C2-B565-FA44-9728-D8688637A3EC}"/>
              </a:ext>
            </a:extLst>
          </p:cNvPr>
          <p:cNvSpPr/>
          <p:nvPr userDrawn="1"/>
        </p:nvSpPr>
        <p:spPr>
          <a:xfrm>
            <a:off x="9460134" y="-48114"/>
            <a:ext cx="2743200" cy="6984321"/>
          </a:xfrm>
          <a:custGeom>
            <a:avLst/>
            <a:gdLst>
              <a:gd name="connsiteX0" fmla="*/ 0 w 2743200"/>
              <a:gd name="connsiteY0" fmla="*/ 0 h 6984321"/>
              <a:gd name="connsiteX1" fmla="*/ 2743200 w 2743200"/>
              <a:gd name="connsiteY1" fmla="*/ 0 h 6984321"/>
              <a:gd name="connsiteX2" fmla="*/ 2743200 w 2743200"/>
              <a:gd name="connsiteY2" fmla="*/ 6984321 h 6984321"/>
              <a:gd name="connsiteX3" fmla="*/ 0 w 2743200"/>
              <a:gd name="connsiteY3" fmla="*/ 6984321 h 6984321"/>
              <a:gd name="connsiteX4" fmla="*/ 0 w 2743200"/>
              <a:gd name="connsiteY4" fmla="*/ 0 h 6984321"/>
              <a:gd name="connsiteX0" fmla="*/ 1126273 w 2743200"/>
              <a:gd name="connsiteY0" fmla="*/ 55756 h 6984321"/>
              <a:gd name="connsiteX1" fmla="*/ 2743200 w 2743200"/>
              <a:gd name="connsiteY1" fmla="*/ 0 h 6984321"/>
              <a:gd name="connsiteX2" fmla="*/ 2743200 w 2743200"/>
              <a:gd name="connsiteY2" fmla="*/ 6984321 h 6984321"/>
              <a:gd name="connsiteX3" fmla="*/ 0 w 2743200"/>
              <a:gd name="connsiteY3" fmla="*/ 6984321 h 6984321"/>
              <a:gd name="connsiteX4" fmla="*/ 1126273 w 2743200"/>
              <a:gd name="connsiteY4" fmla="*/ 55756 h 6984321"/>
              <a:gd name="connsiteX0" fmla="*/ 1561170 w 2743200"/>
              <a:gd name="connsiteY0" fmla="*/ 0 h 6984321"/>
              <a:gd name="connsiteX1" fmla="*/ 2743200 w 2743200"/>
              <a:gd name="connsiteY1" fmla="*/ 0 h 6984321"/>
              <a:gd name="connsiteX2" fmla="*/ 2743200 w 2743200"/>
              <a:gd name="connsiteY2" fmla="*/ 6984321 h 6984321"/>
              <a:gd name="connsiteX3" fmla="*/ 0 w 2743200"/>
              <a:gd name="connsiteY3" fmla="*/ 6984321 h 6984321"/>
              <a:gd name="connsiteX4" fmla="*/ 1561170 w 2743200"/>
              <a:gd name="connsiteY4" fmla="*/ 0 h 6984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6984321">
                <a:moveTo>
                  <a:pt x="1561170" y="0"/>
                </a:moveTo>
                <a:lnTo>
                  <a:pt x="2743200" y="0"/>
                </a:lnTo>
                <a:lnTo>
                  <a:pt x="2743200" y="6984321"/>
                </a:lnTo>
                <a:lnTo>
                  <a:pt x="0" y="6984321"/>
                </a:lnTo>
                <a:lnTo>
                  <a:pt x="1561170" y="0"/>
                </a:lnTo>
                <a:close/>
              </a:path>
            </a:pathLst>
          </a:custGeom>
          <a:solidFill>
            <a:srgbClr val="EEC2C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id="{8F348F20-FA7D-CE4D-B6BD-22E4EFA57BE4}"/>
              </a:ext>
            </a:extLst>
          </p:cNvPr>
          <p:cNvSpPr/>
          <p:nvPr userDrawn="1"/>
        </p:nvSpPr>
        <p:spPr>
          <a:xfrm>
            <a:off x="9928485" y="-48114"/>
            <a:ext cx="2743200" cy="6984321"/>
          </a:xfrm>
          <a:custGeom>
            <a:avLst/>
            <a:gdLst>
              <a:gd name="connsiteX0" fmla="*/ 0 w 2743200"/>
              <a:gd name="connsiteY0" fmla="*/ 0 h 6984321"/>
              <a:gd name="connsiteX1" fmla="*/ 2743200 w 2743200"/>
              <a:gd name="connsiteY1" fmla="*/ 0 h 6984321"/>
              <a:gd name="connsiteX2" fmla="*/ 2743200 w 2743200"/>
              <a:gd name="connsiteY2" fmla="*/ 6984321 h 6984321"/>
              <a:gd name="connsiteX3" fmla="*/ 0 w 2743200"/>
              <a:gd name="connsiteY3" fmla="*/ 6984321 h 6984321"/>
              <a:gd name="connsiteX4" fmla="*/ 0 w 2743200"/>
              <a:gd name="connsiteY4" fmla="*/ 0 h 6984321"/>
              <a:gd name="connsiteX0" fmla="*/ 1126273 w 2743200"/>
              <a:gd name="connsiteY0" fmla="*/ 55756 h 6984321"/>
              <a:gd name="connsiteX1" fmla="*/ 2743200 w 2743200"/>
              <a:gd name="connsiteY1" fmla="*/ 0 h 6984321"/>
              <a:gd name="connsiteX2" fmla="*/ 2743200 w 2743200"/>
              <a:gd name="connsiteY2" fmla="*/ 6984321 h 6984321"/>
              <a:gd name="connsiteX3" fmla="*/ 0 w 2743200"/>
              <a:gd name="connsiteY3" fmla="*/ 6984321 h 6984321"/>
              <a:gd name="connsiteX4" fmla="*/ 1126273 w 2743200"/>
              <a:gd name="connsiteY4" fmla="*/ 55756 h 6984321"/>
              <a:gd name="connsiteX0" fmla="*/ 1561170 w 2743200"/>
              <a:gd name="connsiteY0" fmla="*/ 0 h 6984321"/>
              <a:gd name="connsiteX1" fmla="*/ 2743200 w 2743200"/>
              <a:gd name="connsiteY1" fmla="*/ 0 h 6984321"/>
              <a:gd name="connsiteX2" fmla="*/ 2743200 w 2743200"/>
              <a:gd name="connsiteY2" fmla="*/ 6984321 h 6984321"/>
              <a:gd name="connsiteX3" fmla="*/ 0 w 2743200"/>
              <a:gd name="connsiteY3" fmla="*/ 6984321 h 6984321"/>
              <a:gd name="connsiteX4" fmla="*/ 1561170 w 2743200"/>
              <a:gd name="connsiteY4" fmla="*/ 0 h 6984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6984321">
                <a:moveTo>
                  <a:pt x="1561170" y="0"/>
                </a:moveTo>
                <a:lnTo>
                  <a:pt x="2743200" y="0"/>
                </a:lnTo>
                <a:lnTo>
                  <a:pt x="2743200" y="6984321"/>
                </a:lnTo>
                <a:lnTo>
                  <a:pt x="0" y="6984321"/>
                </a:lnTo>
                <a:lnTo>
                  <a:pt x="1561170" y="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886BCE8-F88A-41C6-B94C-B6CC72A833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038" y="6595561"/>
            <a:ext cx="1300212" cy="16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/>
      <p:bldP spid="3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animBg="1"/>
      <p:bldP spid="40" grpId="0" animBg="1"/>
      <p:bldP spid="41" grpId="0" animBg="1"/>
      <p:bldP spid="42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0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0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551496" y="-17920"/>
            <a:ext cx="2723160" cy="6875920"/>
          </a:xfrm>
          <a:custGeom>
            <a:avLst/>
            <a:gdLst>
              <a:gd name="connsiteX0" fmla="*/ 0 w 2711585"/>
              <a:gd name="connsiteY0" fmla="*/ 0 h 6852770"/>
              <a:gd name="connsiteX1" fmla="*/ 2711585 w 2711585"/>
              <a:gd name="connsiteY1" fmla="*/ 0 h 6852770"/>
              <a:gd name="connsiteX2" fmla="*/ 2711585 w 2711585"/>
              <a:gd name="connsiteY2" fmla="*/ 6852770 h 6852770"/>
              <a:gd name="connsiteX3" fmla="*/ 0 w 2711585"/>
              <a:gd name="connsiteY3" fmla="*/ 6852770 h 6852770"/>
              <a:gd name="connsiteX4" fmla="*/ 0 w 2711585"/>
              <a:gd name="connsiteY4" fmla="*/ 0 h 6852770"/>
              <a:gd name="connsiteX0" fmla="*/ 1782501 w 2711585"/>
              <a:gd name="connsiteY0" fmla="*/ 23149 h 6852770"/>
              <a:gd name="connsiteX1" fmla="*/ 2711585 w 2711585"/>
              <a:gd name="connsiteY1" fmla="*/ 0 h 6852770"/>
              <a:gd name="connsiteX2" fmla="*/ 2711585 w 2711585"/>
              <a:gd name="connsiteY2" fmla="*/ 6852770 h 6852770"/>
              <a:gd name="connsiteX3" fmla="*/ 0 w 2711585"/>
              <a:gd name="connsiteY3" fmla="*/ 6852770 h 6852770"/>
              <a:gd name="connsiteX4" fmla="*/ 1782501 w 2711585"/>
              <a:gd name="connsiteY4" fmla="*/ 23149 h 6852770"/>
              <a:gd name="connsiteX0" fmla="*/ 1539432 w 2711585"/>
              <a:gd name="connsiteY0" fmla="*/ 34724 h 6852770"/>
              <a:gd name="connsiteX1" fmla="*/ 2711585 w 2711585"/>
              <a:gd name="connsiteY1" fmla="*/ 0 h 6852770"/>
              <a:gd name="connsiteX2" fmla="*/ 2711585 w 2711585"/>
              <a:gd name="connsiteY2" fmla="*/ 6852770 h 6852770"/>
              <a:gd name="connsiteX3" fmla="*/ 0 w 2711585"/>
              <a:gd name="connsiteY3" fmla="*/ 6852770 h 6852770"/>
              <a:gd name="connsiteX4" fmla="*/ 1539432 w 2711585"/>
              <a:gd name="connsiteY4" fmla="*/ 34724 h 6852770"/>
              <a:gd name="connsiteX0" fmla="*/ 1551007 w 2711585"/>
              <a:gd name="connsiteY0" fmla="*/ 0 h 6875920"/>
              <a:gd name="connsiteX1" fmla="*/ 2711585 w 2711585"/>
              <a:gd name="connsiteY1" fmla="*/ 23150 h 6875920"/>
              <a:gd name="connsiteX2" fmla="*/ 2711585 w 2711585"/>
              <a:gd name="connsiteY2" fmla="*/ 6875920 h 6875920"/>
              <a:gd name="connsiteX3" fmla="*/ 0 w 2711585"/>
              <a:gd name="connsiteY3" fmla="*/ 6875920 h 6875920"/>
              <a:gd name="connsiteX4" fmla="*/ 1551007 w 2711585"/>
              <a:gd name="connsiteY4" fmla="*/ 0 h 6875920"/>
              <a:gd name="connsiteX0" fmla="*/ 1551007 w 2723160"/>
              <a:gd name="connsiteY0" fmla="*/ 0 h 6875920"/>
              <a:gd name="connsiteX1" fmla="*/ 2723160 w 2723160"/>
              <a:gd name="connsiteY1" fmla="*/ 1 h 6875920"/>
              <a:gd name="connsiteX2" fmla="*/ 2711585 w 2723160"/>
              <a:gd name="connsiteY2" fmla="*/ 6875920 h 6875920"/>
              <a:gd name="connsiteX3" fmla="*/ 0 w 2723160"/>
              <a:gd name="connsiteY3" fmla="*/ 6875920 h 6875920"/>
              <a:gd name="connsiteX4" fmla="*/ 1551007 w 2723160"/>
              <a:gd name="connsiteY4" fmla="*/ 0 h 687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3160" h="6875920">
                <a:moveTo>
                  <a:pt x="1551007" y="0"/>
                </a:moveTo>
                <a:lnTo>
                  <a:pt x="2723160" y="1"/>
                </a:lnTo>
                <a:cubicBezTo>
                  <a:pt x="2719302" y="2291974"/>
                  <a:pt x="2715443" y="4583947"/>
                  <a:pt x="2711585" y="6875920"/>
                </a:cubicBezTo>
                <a:lnTo>
                  <a:pt x="0" y="6875920"/>
                </a:lnTo>
                <a:lnTo>
                  <a:pt x="155100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8031114-5BA7-4F11-9B7D-93C3366D98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038" y="6595561"/>
            <a:ext cx="1300212" cy="166086"/>
          </a:xfrm>
          <a:prstGeom prst="rect">
            <a:avLst/>
          </a:prstGeom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BB7C834-D758-46F0-8FCD-CB93392FAED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7755" y="1433703"/>
            <a:ext cx="9888784" cy="35560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/>
            </a:lvl1pPr>
          </a:lstStyle>
          <a:p>
            <a:pPr lvl="0"/>
            <a:r>
              <a:rPr lang="en-US" dirty="0"/>
              <a:t>C-HEAD: D-HEAD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E8BF8175-8009-4B55-81CC-17CB01B518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67754" y="1900036"/>
            <a:ext cx="9888785" cy="4114926"/>
          </a:xfrm>
        </p:spPr>
        <p:txBody>
          <a:bodyPr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, mi at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,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err="1"/>
              <a:t>turpis</a:t>
            </a:r>
            <a:r>
              <a:rPr lang="en-US" dirty="0"/>
              <a:t> dolor </a:t>
            </a:r>
            <a:r>
              <a:rPr lang="en-US" dirty="0" err="1"/>
              <a:t>faucibus</a:t>
            </a:r>
            <a:r>
              <a:rPr lang="en-US" dirty="0"/>
              <a:t> magna, non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, mi at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, </a:t>
            </a:r>
            <a:r>
              <a:rPr lang="en-US" dirty="0" err="1"/>
              <a:t>turpis</a:t>
            </a:r>
            <a:r>
              <a:rPr lang="en-US" dirty="0"/>
              <a:t> dolor </a:t>
            </a:r>
            <a:r>
              <a:rPr lang="en-US" dirty="0" err="1"/>
              <a:t>faucibus</a:t>
            </a:r>
            <a:r>
              <a:rPr lang="en-US" dirty="0"/>
              <a:t> magna, non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  <p:sp>
        <p:nvSpPr>
          <p:cNvPr id="12" name="Chevron 3">
            <a:extLst>
              <a:ext uri="{FF2B5EF4-FFF2-40B4-BE49-F238E27FC236}">
                <a16:creationId xmlns:a16="http://schemas.microsoft.com/office/drawing/2014/main" id="{DDA724FF-0396-DB4E-A0F9-0007F6480D32}"/>
              </a:ext>
            </a:extLst>
          </p:cNvPr>
          <p:cNvSpPr/>
          <p:nvPr userDrawn="1"/>
        </p:nvSpPr>
        <p:spPr>
          <a:xfrm>
            <a:off x="794507" y="452742"/>
            <a:ext cx="273248" cy="374880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18" name="Chevron 4">
            <a:extLst>
              <a:ext uri="{FF2B5EF4-FFF2-40B4-BE49-F238E27FC236}">
                <a16:creationId xmlns:a16="http://schemas.microsoft.com/office/drawing/2014/main" id="{45E3490A-D129-294A-AEF0-04C0115C6B98}"/>
              </a:ext>
            </a:extLst>
          </p:cNvPr>
          <p:cNvSpPr/>
          <p:nvPr userDrawn="1"/>
        </p:nvSpPr>
        <p:spPr>
          <a:xfrm>
            <a:off x="975155" y="452742"/>
            <a:ext cx="273248" cy="374880"/>
          </a:xfrm>
          <a:prstGeom prst="chevron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19" name="Chevron 5">
            <a:extLst>
              <a:ext uri="{FF2B5EF4-FFF2-40B4-BE49-F238E27FC236}">
                <a16:creationId xmlns:a16="http://schemas.microsoft.com/office/drawing/2014/main" id="{CD7D2569-BDA2-024B-B63F-A9C5197DDE6C}"/>
              </a:ext>
            </a:extLst>
          </p:cNvPr>
          <p:cNvSpPr/>
          <p:nvPr userDrawn="1"/>
        </p:nvSpPr>
        <p:spPr>
          <a:xfrm>
            <a:off x="611583" y="452742"/>
            <a:ext cx="273248" cy="374880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E804535-14B2-684C-AFE8-0A8652C14566}"/>
              </a:ext>
            </a:extLst>
          </p:cNvPr>
          <p:cNvCxnSpPr/>
          <p:nvPr userDrawn="1"/>
        </p:nvCxnSpPr>
        <p:spPr>
          <a:xfrm>
            <a:off x="-178919" y="638690"/>
            <a:ext cx="931131" cy="1492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ítulo 1">
            <a:extLst>
              <a:ext uri="{FF2B5EF4-FFF2-40B4-BE49-F238E27FC236}">
                <a16:creationId xmlns:a16="http://schemas.microsoft.com/office/drawing/2014/main" id="{955CCA8E-8A63-1943-90CC-F1EFFF4909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69092" y="401944"/>
            <a:ext cx="9932308" cy="506776"/>
          </a:xfrm>
        </p:spPr>
        <p:txBody>
          <a:bodyPr anchor="ctr">
            <a:noAutofit/>
          </a:bodyPr>
          <a:lstStyle>
            <a:lvl1pPr algn="l" defTabSz="4571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SV" sz="4000" kern="1200" dirty="0">
                <a:solidFill>
                  <a:schemeClr val="tx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B-HEAD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 bldLvl="5">
        <p:tmplLst>
          <p:tmpl lvl="1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animBg="1"/>
      <p:bldP spid="18" grpId="0" animBg="1"/>
      <p:bldP spid="19" grpId="0" animBg="1"/>
      <p:bldP spid="15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551496" y="-17920"/>
            <a:ext cx="2723160" cy="6875920"/>
          </a:xfrm>
          <a:custGeom>
            <a:avLst/>
            <a:gdLst>
              <a:gd name="connsiteX0" fmla="*/ 0 w 2711585"/>
              <a:gd name="connsiteY0" fmla="*/ 0 h 6852770"/>
              <a:gd name="connsiteX1" fmla="*/ 2711585 w 2711585"/>
              <a:gd name="connsiteY1" fmla="*/ 0 h 6852770"/>
              <a:gd name="connsiteX2" fmla="*/ 2711585 w 2711585"/>
              <a:gd name="connsiteY2" fmla="*/ 6852770 h 6852770"/>
              <a:gd name="connsiteX3" fmla="*/ 0 w 2711585"/>
              <a:gd name="connsiteY3" fmla="*/ 6852770 h 6852770"/>
              <a:gd name="connsiteX4" fmla="*/ 0 w 2711585"/>
              <a:gd name="connsiteY4" fmla="*/ 0 h 6852770"/>
              <a:gd name="connsiteX0" fmla="*/ 1782501 w 2711585"/>
              <a:gd name="connsiteY0" fmla="*/ 23149 h 6852770"/>
              <a:gd name="connsiteX1" fmla="*/ 2711585 w 2711585"/>
              <a:gd name="connsiteY1" fmla="*/ 0 h 6852770"/>
              <a:gd name="connsiteX2" fmla="*/ 2711585 w 2711585"/>
              <a:gd name="connsiteY2" fmla="*/ 6852770 h 6852770"/>
              <a:gd name="connsiteX3" fmla="*/ 0 w 2711585"/>
              <a:gd name="connsiteY3" fmla="*/ 6852770 h 6852770"/>
              <a:gd name="connsiteX4" fmla="*/ 1782501 w 2711585"/>
              <a:gd name="connsiteY4" fmla="*/ 23149 h 6852770"/>
              <a:gd name="connsiteX0" fmla="*/ 1539432 w 2711585"/>
              <a:gd name="connsiteY0" fmla="*/ 34724 h 6852770"/>
              <a:gd name="connsiteX1" fmla="*/ 2711585 w 2711585"/>
              <a:gd name="connsiteY1" fmla="*/ 0 h 6852770"/>
              <a:gd name="connsiteX2" fmla="*/ 2711585 w 2711585"/>
              <a:gd name="connsiteY2" fmla="*/ 6852770 h 6852770"/>
              <a:gd name="connsiteX3" fmla="*/ 0 w 2711585"/>
              <a:gd name="connsiteY3" fmla="*/ 6852770 h 6852770"/>
              <a:gd name="connsiteX4" fmla="*/ 1539432 w 2711585"/>
              <a:gd name="connsiteY4" fmla="*/ 34724 h 6852770"/>
              <a:gd name="connsiteX0" fmla="*/ 1551007 w 2711585"/>
              <a:gd name="connsiteY0" fmla="*/ 0 h 6875920"/>
              <a:gd name="connsiteX1" fmla="*/ 2711585 w 2711585"/>
              <a:gd name="connsiteY1" fmla="*/ 23150 h 6875920"/>
              <a:gd name="connsiteX2" fmla="*/ 2711585 w 2711585"/>
              <a:gd name="connsiteY2" fmla="*/ 6875920 h 6875920"/>
              <a:gd name="connsiteX3" fmla="*/ 0 w 2711585"/>
              <a:gd name="connsiteY3" fmla="*/ 6875920 h 6875920"/>
              <a:gd name="connsiteX4" fmla="*/ 1551007 w 2711585"/>
              <a:gd name="connsiteY4" fmla="*/ 0 h 6875920"/>
              <a:gd name="connsiteX0" fmla="*/ 1551007 w 2723160"/>
              <a:gd name="connsiteY0" fmla="*/ 0 h 6875920"/>
              <a:gd name="connsiteX1" fmla="*/ 2723160 w 2723160"/>
              <a:gd name="connsiteY1" fmla="*/ 1 h 6875920"/>
              <a:gd name="connsiteX2" fmla="*/ 2711585 w 2723160"/>
              <a:gd name="connsiteY2" fmla="*/ 6875920 h 6875920"/>
              <a:gd name="connsiteX3" fmla="*/ 0 w 2723160"/>
              <a:gd name="connsiteY3" fmla="*/ 6875920 h 6875920"/>
              <a:gd name="connsiteX4" fmla="*/ 1551007 w 2723160"/>
              <a:gd name="connsiteY4" fmla="*/ 0 h 687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3160" h="6875920">
                <a:moveTo>
                  <a:pt x="1551007" y="0"/>
                </a:moveTo>
                <a:lnTo>
                  <a:pt x="2723160" y="1"/>
                </a:lnTo>
                <a:cubicBezTo>
                  <a:pt x="2719302" y="2291974"/>
                  <a:pt x="2715443" y="4583947"/>
                  <a:pt x="2711585" y="6875920"/>
                </a:cubicBezTo>
                <a:lnTo>
                  <a:pt x="0" y="6875920"/>
                </a:lnTo>
                <a:lnTo>
                  <a:pt x="155100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8031114-5BA7-4F11-9B7D-93C3366D98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038" y="6595561"/>
            <a:ext cx="1300212" cy="166086"/>
          </a:xfrm>
          <a:prstGeom prst="rect">
            <a:avLst/>
          </a:prstGeom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BB7C834-D758-46F0-8FCD-CB93392FAED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7755" y="1433703"/>
            <a:ext cx="9888784" cy="35560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/>
            </a:lvl1pPr>
          </a:lstStyle>
          <a:p>
            <a:pPr lvl="0"/>
            <a:r>
              <a:rPr lang="en-US" dirty="0"/>
              <a:t>C-HEAD: D-HEAD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E8BF8175-8009-4B55-81CC-17CB01B518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67754" y="1900036"/>
            <a:ext cx="9888785" cy="1605164"/>
          </a:xfrm>
        </p:spPr>
        <p:txBody>
          <a:bodyPr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, mi at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, </a:t>
            </a:r>
          </a:p>
          <a:p>
            <a:pPr lvl="0"/>
            <a:endParaRPr lang="en-US" dirty="0"/>
          </a:p>
        </p:txBody>
      </p:sp>
      <p:sp>
        <p:nvSpPr>
          <p:cNvPr id="16" name="Chevron 3">
            <a:extLst>
              <a:ext uri="{FF2B5EF4-FFF2-40B4-BE49-F238E27FC236}">
                <a16:creationId xmlns:a16="http://schemas.microsoft.com/office/drawing/2014/main" id="{C95D5D7F-0316-4D40-B606-E9853F51B31C}"/>
              </a:ext>
            </a:extLst>
          </p:cNvPr>
          <p:cNvSpPr/>
          <p:nvPr userDrawn="1"/>
        </p:nvSpPr>
        <p:spPr>
          <a:xfrm>
            <a:off x="794507" y="452742"/>
            <a:ext cx="273248" cy="374880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0" name="Chevron 4">
            <a:extLst>
              <a:ext uri="{FF2B5EF4-FFF2-40B4-BE49-F238E27FC236}">
                <a16:creationId xmlns:a16="http://schemas.microsoft.com/office/drawing/2014/main" id="{C90C7766-6BA9-4F29-8370-18EFC2E93D79}"/>
              </a:ext>
            </a:extLst>
          </p:cNvPr>
          <p:cNvSpPr/>
          <p:nvPr userDrawn="1"/>
        </p:nvSpPr>
        <p:spPr>
          <a:xfrm>
            <a:off x="975155" y="452742"/>
            <a:ext cx="273248" cy="374880"/>
          </a:xfrm>
          <a:prstGeom prst="chevron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3" name="Chevron 5">
            <a:extLst>
              <a:ext uri="{FF2B5EF4-FFF2-40B4-BE49-F238E27FC236}">
                <a16:creationId xmlns:a16="http://schemas.microsoft.com/office/drawing/2014/main" id="{50D287BF-8996-48CB-AFD7-C021620A4916}"/>
              </a:ext>
            </a:extLst>
          </p:cNvPr>
          <p:cNvSpPr/>
          <p:nvPr userDrawn="1"/>
        </p:nvSpPr>
        <p:spPr>
          <a:xfrm>
            <a:off x="611583" y="452742"/>
            <a:ext cx="273248" cy="374880"/>
          </a:xfrm>
          <a:prstGeom prst="chevron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-178919" y="638690"/>
            <a:ext cx="931131" cy="1492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BB7C834-D758-46F0-8FCD-CB93392FAE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67754" y="3962722"/>
            <a:ext cx="9888784" cy="35560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/>
            </a:lvl1pPr>
          </a:lstStyle>
          <a:p>
            <a:pPr lvl="0"/>
            <a:r>
              <a:rPr lang="en-US" dirty="0"/>
              <a:t>C-HEAD: D-HEAD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E8BF8175-8009-4B55-81CC-17CB01B5183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67753" y="4606094"/>
            <a:ext cx="9888785" cy="1605164"/>
          </a:xfrm>
        </p:spPr>
        <p:txBody>
          <a:bodyPr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, mi at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, 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74772B48-0526-8647-829D-9AAA7FA4F27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69092" y="401944"/>
            <a:ext cx="9932308" cy="506776"/>
          </a:xfrm>
        </p:spPr>
        <p:txBody>
          <a:bodyPr anchor="ctr">
            <a:noAutofit/>
          </a:bodyPr>
          <a:lstStyle>
            <a:lvl1pPr algn="l" defTabSz="4571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SV" sz="4000" kern="1200" dirty="0">
                <a:solidFill>
                  <a:schemeClr val="tx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B-HEAD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 bldLvl="5"/>
      <p:bldP spid="16" grpId="0" animBg="1"/>
      <p:bldP spid="20" grpId="0" animBg="1"/>
      <p:bldP spid="23" grpId="0" animBg="1"/>
      <p:bldP spid="12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 bldLvl="5"/>
      <p:bldP spid="19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CDB73B7-AE2D-407A-AFE2-469B1E6E02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5984" y="-36385"/>
            <a:ext cx="2680416" cy="69030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A98D7B3-5ADD-48CE-A30C-B65AFF4354C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356" y="8620"/>
            <a:ext cx="1558911" cy="68580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86BCE8-F88A-41C6-B94C-B6CC72A8334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038" y="6595561"/>
            <a:ext cx="1300212" cy="166086"/>
          </a:xfrm>
          <a:prstGeom prst="rect">
            <a:avLst/>
          </a:prstGeom>
        </p:spPr>
      </p:pic>
      <p:sp>
        <p:nvSpPr>
          <p:cNvPr id="11" name="Chevron 13">
            <a:extLst>
              <a:ext uri="{FF2B5EF4-FFF2-40B4-BE49-F238E27FC236}">
                <a16:creationId xmlns:a16="http://schemas.microsoft.com/office/drawing/2014/main" id="{0E4FB537-FCE6-4188-8FAA-FAF67F641AA8}"/>
              </a:ext>
            </a:extLst>
          </p:cNvPr>
          <p:cNvSpPr/>
          <p:nvPr userDrawn="1"/>
        </p:nvSpPr>
        <p:spPr>
          <a:xfrm>
            <a:off x="794507" y="452742"/>
            <a:ext cx="273248" cy="374880"/>
          </a:xfrm>
          <a:prstGeom prst="chevron">
            <a:avLst/>
          </a:prstGeom>
          <a:solidFill>
            <a:schemeClr val="accent5">
              <a:lumMod val="25000"/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13" name="Chevron 14">
            <a:extLst>
              <a:ext uri="{FF2B5EF4-FFF2-40B4-BE49-F238E27FC236}">
                <a16:creationId xmlns:a16="http://schemas.microsoft.com/office/drawing/2014/main" id="{7D67427D-2FC8-4CFD-954C-F3D0D04600E6}"/>
              </a:ext>
            </a:extLst>
          </p:cNvPr>
          <p:cNvSpPr/>
          <p:nvPr userDrawn="1"/>
        </p:nvSpPr>
        <p:spPr>
          <a:xfrm>
            <a:off x="975155" y="452742"/>
            <a:ext cx="273248" cy="374880"/>
          </a:xfrm>
          <a:prstGeom prst="chevron">
            <a:avLst/>
          </a:prstGeom>
          <a:solidFill>
            <a:schemeClr val="accent5">
              <a:lumMod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14" name="Chevron 15">
            <a:extLst>
              <a:ext uri="{FF2B5EF4-FFF2-40B4-BE49-F238E27FC236}">
                <a16:creationId xmlns:a16="http://schemas.microsoft.com/office/drawing/2014/main" id="{35F52116-5592-44DE-A443-10634076C2CE}"/>
              </a:ext>
            </a:extLst>
          </p:cNvPr>
          <p:cNvSpPr/>
          <p:nvPr userDrawn="1"/>
        </p:nvSpPr>
        <p:spPr>
          <a:xfrm>
            <a:off x="621605" y="452742"/>
            <a:ext cx="273248" cy="374880"/>
          </a:xfrm>
          <a:prstGeom prst="chevron">
            <a:avLst/>
          </a:prstGeom>
          <a:solidFill>
            <a:schemeClr val="accent5">
              <a:lumMod val="50000"/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E450E06-2F95-7B41-ABBB-D9D6318E4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4646" y="1045498"/>
            <a:ext cx="5194300" cy="585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/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28D03F4-0CDC-0B48-B68D-315F32D1E3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17411" y="1045498"/>
            <a:ext cx="5194300" cy="585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/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62F2A0-551F-5943-869A-6CF19E1D71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17411" y="1849162"/>
            <a:ext cx="5176838" cy="3803650"/>
          </a:xfrm>
        </p:spPr>
        <p:txBody>
          <a:bodyPr/>
          <a:lstStyle/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Test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1C2D912-0D8C-8C47-B179-7CE3A25199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4646" y="1849162"/>
            <a:ext cx="5176838" cy="3803650"/>
          </a:xfrm>
        </p:spPr>
        <p:txBody>
          <a:bodyPr/>
          <a:lstStyle/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Test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-177064" y="633396"/>
            <a:ext cx="931131" cy="1492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ítulo 1">
            <a:extLst>
              <a:ext uri="{FF2B5EF4-FFF2-40B4-BE49-F238E27FC236}">
                <a16:creationId xmlns:a16="http://schemas.microsoft.com/office/drawing/2014/main" id="{CDB7FB55-943D-A94B-A789-2189FEFB1A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69092" y="401944"/>
            <a:ext cx="9932308" cy="506776"/>
          </a:xfrm>
        </p:spPr>
        <p:txBody>
          <a:bodyPr anchor="ctr">
            <a:noAutofit/>
          </a:bodyPr>
          <a:lstStyle>
            <a:lvl1pPr algn="l" defTabSz="4571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SV" sz="4000" kern="1200" dirty="0">
                <a:solidFill>
                  <a:schemeClr val="tx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B-HEAD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137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6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 bldLvl="5">
        <p:tmplLst>
          <p:tmpl lvl="2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 bldLvl="5">
        <p:tmplLst>
          <p:tmpl lvl="2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ítulo 1"/>
          <p:cNvSpPr>
            <a:spLocks noGrp="1"/>
          </p:cNvSpPr>
          <p:nvPr>
            <p:ph type="ctrTitle" hasCustomPrompt="1"/>
          </p:nvPr>
        </p:nvSpPr>
        <p:spPr>
          <a:xfrm>
            <a:off x="1370474" y="402830"/>
            <a:ext cx="9296895" cy="595900"/>
          </a:xfrm>
        </p:spPr>
        <p:txBody>
          <a:bodyPr anchor="b">
            <a:noAutofit/>
          </a:bodyPr>
          <a:lstStyle>
            <a:lvl1pPr algn="l" defTabSz="4571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SV" sz="4000" kern="1200" dirty="0">
                <a:solidFill>
                  <a:schemeClr val="tx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B-HEAD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8031114-5BA7-4F11-9B7D-93C3366D98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6520" y="6593284"/>
            <a:ext cx="1300212" cy="16608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D52CCB-763D-4217-AD2A-AC811E1BCD4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33268" y="1313765"/>
            <a:ext cx="4534102" cy="5175575"/>
          </a:xfr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tx1"/>
                </a:solidFill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, mi at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,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err="1"/>
              <a:t>turpis</a:t>
            </a:r>
            <a:r>
              <a:rPr lang="en-US" dirty="0"/>
              <a:t> dolor </a:t>
            </a:r>
            <a:r>
              <a:rPr lang="en-US" dirty="0" err="1"/>
              <a:t>faucibus</a:t>
            </a:r>
            <a:r>
              <a:rPr lang="en-US" dirty="0"/>
              <a:t> magna, non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, mi at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, </a:t>
            </a:r>
            <a:r>
              <a:rPr lang="en-US" dirty="0" err="1"/>
              <a:t>turpis</a:t>
            </a:r>
            <a:r>
              <a:rPr lang="en-US" dirty="0"/>
              <a:t> dolor </a:t>
            </a:r>
            <a:r>
              <a:rPr lang="en-US" dirty="0" err="1"/>
              <a:t>faucibus</a:t>
            </a:r>
            <a:r>
              <a:rPr lang="en-US" dirty="0"/>
              <a:t> magna, non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  <p:sp>
        <p:nvSpPr>
          <p:cNvPr id="13" name="Text Placeholder 28">
            <a:extLst>
              <a:ext uri="{FF2B5EF4-FFF2-40B4-BE49-F238E27FC236}">
                <a16:creationId xmlns:a16="http://schemas.microsoft.com/office/drawing/2014/main" id="{971291DC-E5A1-42B9-91DB-A4243A9ECE3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03968" y="475671"/>
            <a:ext cx="298590" cy="395951"/>
          </a:xfrm>
          <a:prstGeom prst="chevron">
            <a:avLst/>
          </a:pr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ln>
                  <a:noFill/>
                </a:ln>
                <a:solidFill>
                  <a:schemeClr val="accent2"/>
                </a:solidFill>
              </a:defRPr>
            </a:lvl1pPr>
            <a:lvl2pPr>
              <a:defRPr>
                <a:ln>
                  <a:noFill/>
                </a:ln>
                <a:solidFill>
                  <a:srgbClr val="225E78"/>
                </a:solidFill>
              </a:defRPr>
            </a:lvl2pPr>
            <a:lvl3pPr>
              <a:defRPr>
                <a:ln>
                  <a:noFill/>
                </a:ln>
                <a:solidFill>
                  <a:srgbClr val="225E78"/>
                </a:solidFill>
              </a:defRPr>
            </a:lvl3pPr>
            <a:lvl4pPr>
              <a:defRPr>
                <a:ln>
                  <a:noFill/>
                </a:ln>
                <a:solidFill>
                  <a:srgbClr val="225E78"/>
                </a:solidFill>
              </a:defRPr>
            </a:lvl4pPr>
            <a:lvl5pPr>
              <a:defRPr>
                <a:ln>
                  <a:noFill/>
                </a:ln>
                <a:solidFill>
                  <a:srgbClr val="225E78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98F25342-8132-4D44-9140-22D17AF1232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83510" y="469514"/>
            <a:ext cx="303233" cy="402108"/>
          </a:xfrm>
          <a:prstGeom prst="chevron">
            <a:avLst/>
          </a:prstGeom>
          <a:solidFill>
            <a:schemeClr val="accent1">
              <a:lumMod val="20000"/>
              <a:lumOff val="80000"/>
              <a:alpha val="5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ln>
                  <a:noFill/>
                </a:ln>
                <a:solidFill>
                  <a:schemeClr val="accent2"/>
                </a:solidFill>
              </a:defRPr>
            </a:lvl1pPr>
            <a:lvl2pPr>
              <a:defRPr>
                <a:ln>
                  <a:noFill/>
                </a:ln>
                <a:solidFill>
                  <a:srgbClr val="225E78"/>
                </a:solidFill>
              </a:defRPr>
            </a:lvl2pPr>
            <a:lvl3pPr>
              <a:defRPr>
                <a:ln>
                  <a:noFill/>
                </a:ln>
                <a:solidFill>
                  <a:srgbClr val="225E78"/>
                </a:solidFill>
              </a:defRPr>
            </a:lvl3pPr>
            <a:lvl4pPr>
              <a:defRPr>
                <a:ln>
                  <a:noFill/>
                </a:ln>
                <a:solidFill>
                  <a:srgbClr val="225E78"/>
                </a:solidFill>
              </a:defRPr>
            </a:lvl4pPr>
            <a:lvl5pPr>
              <a:defRPr>
                <a:ln>
                  <a:noFill/>
                </a:ln>
                <a:solidFill>
                  <a:srgbClr val="225E78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id="{95576EA3-E670-4D16-8D45-B2E03C868C3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11203" y="475671"/>
            <a:ext cx="298590" cy="39595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ln>
                  <a:noFill/>
                </a:ln>
                <a:solidFill>
                  <a:schemeClr val="accent2"/>
                </a:solidFill>
              </a:defRPr>
            </a:lvl1pPr>
            <a:lvl2pPr>
              <a:defRPr>
                <a:ln>
                  <a:noFill/>
                </a:ln>
                <a:solidFill>
                  <a:srgbClr val="225E78"/>
                </a:solidFill>
              </a:defRPr>
            </a:lvl2pPr>
            <a:lvl3pPr>
              <a:defRPr>
                <a:ln>
                  <a:noFill/>
                </a:ln>
                <a:solidFill>
                  <a:srgbClr val="225E78"/>
                </a:solidFill>
              </a:defRPr>
            </a:lvl3pPr>
            <a:lvl4pPr>
              <a:defRPr>
                <a:ln>
                  <a:noFill/>
                </a:ln>
                <a:solidFill>
                  <a:srgbClr val="225E78"/>
                </a:solidFill>
              </a:defRPr>
            </a:lvl4pPr>
            <a:lvl5pPr>
              <a:defRPr>
                <a:ln>
                  <a:noFill/>
                </a:ln>
                <a:solidFill>
                  <a:srgbClr val="225E78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94C1973-0A7C-3447-963A-627C7462221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26883" y="1313765"/>
            <a:ext cx="4534102" cy="5175575"/>
          </a:xfr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tx1"/>
                </a:solidFill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, mi at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, </a:t>
            </a:r>
            <a:r>
              <a:rPr lang="en-US" dirty="0" err="1"/>
              <a:t>turpis</a:t>
            </a:r>
            <a:r>
              <a:rPr lang="en-US" dirty="0"/>
              <a:t> dolor </a:t>
            </a:r>
            <a:r>
              <a:rPr lang="en-US" dirty="0" err="1"/>
              <a:t>faucibus</a:t>
            </a:r>
            <a:r>
              <a:rPr lang="en-US" dirty="0"/>
              <a:t> magna,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non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, mi at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, </a:t>
            </a:r>
            <a:r>
              <a:rPr lang="en-US" dirty="0" err="1"/>
              <a:t>turpis</a:t>
            </a:r>
            <a:r>
              <a:rPr lang="en-US" dirty="0"/>
              <a:t> dolor </a:t>
            </a:r>
            <a:r>
              <a:rPr lang="en-US" dirty="0" err="1"/>
              <a:t>faucibus</a:t>
            </a:r>
            <a:r>
              <a:rPr lang="en-US" dirty="0"/>
              <a:t> magna, non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D4DB774-6D48-4C49-BC3F-BC3E7E5EFFAA}"/>
              </a:ext>
            </a:extLst>
          </p:cNvPr>
          <p:cNvSpPr/>
          <p:nvPr userDrawn="1"/>
        </p:nvSpPr>
        <p:spPr>
          <a:xfrm>
            <a:off x="11202161" y="0"/>
            <a:ext cx="989837" cy="64893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F355D8-F8E7-4446-9720-4AFA6A69672B}"/>
              </a:ext>
            </a:extLst>
          </p:cNvPr>
          <p:cNvSpPr/>
          <p:nvPr userDrawn="1"/>
        </p:nvSpPr>
        <p:spPr>
          <a:xfrm>
            <a:off x="10776520" y="8620"/>
            <a:ext cx="1176940" cy="6489340"/>
          </a:xfrm>
          <a:prstGeom prst="rect">
            <a:avLst/>
          </a:prstGeom>
          <a:solidFill>
            <a:schemeClr val="accent1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6A10B6-3438-9B42-92C5-6F04B605DCCA}"/>
              </a:ext>
            </a:extLst>
          </p:cNvPr>
          <p:cNvSpPr/>
          <p:nvPr userDrawn="1"/>
        </p:nvSpPr>
        <p:spPr>
          <a:xfrm>
            <a:off x="10934197" y="0"/>
            <a:ext cx="777964" cy="6497960"/>
          </a:xfrm>
          <a:prstGeom prst="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-200544" y="664218"/>
            <a:ext cx="931131" cy="1492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0503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6" grpId="0" build="p" bldLvl="5">
        <p:tmplLst>
          <p:tmpl lvl="1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 animBg="1">
        <p:tmplLst>
          <p:tmpl>
            <p:tnLst>
              <p:par>
                <p:cTn presetID="2" presetClass="entr" presetSubtype="8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8" fill="hold" nodeType="withEffect" nodePh="1">
                  <p:stCondLst>
                    <p:cond delay="10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 animBg="1">
        <p:tmplLst>
          <p:tmpl>
            <p:tnLst>
              <p:par>
                <p:cTn presetID="2" presetClass="entr" presetSubtype="8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8" fill="hold" nodeType="withEffect" nodePh="1">
                  <p:stCondLst>
                    <p:cond delay="1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 animBg="1">
        <p:tmplLst>
          <p:tmpl>
            <p:tnLst>
              <p:par>
                <p:cTn presetID="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8" fill="hold" nodeType="withEffect" nodePh="1">
                  <p:stCondLst>
                    <p:cond delay="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 bldLvl="5">
        <p:tmplLst>
          <p:tmpl lvl="1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8031114-5BA7-4F11-9B7D-93C3366D98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6520" y="6593284"/>
            <a:ext cx="1300212" cy="16608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D52CCB-763D-4217-AD2A-AC811E1BCD4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33268" y="1989085"/>
            <a:ext cx="4534102" cy="4500256"/>
          </a:xfr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tx1"/>
                </a:solidFill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, mi at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, </a:t>
            </a:r>
            <a:r>
              <a:rPr lang="en-US" dirty="0" err="1"/>
              <a:t>turpis</a:t>
            </a:r>
            <a:r>
              <a:rPr lang="en-US" dirty="0"/>
              <a:t> dolor </a:t>
            </a:r>
            <a:r>
              <a:rPr lang="en-US" dirty="0" err="1"/>
              <a:t>faucibus</a:t>
            </a:r>
            <a:r>
              <a:rPr lang="en-US" dirty="0"/>
              <a:t> magna,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non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, mi at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, </a:t>
            </a:r>
            <a:r>
              <a:rPr lang="en-US" dirty="0" err="1"/>
              <a:t>turpis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94C1973-0A7C-3447-963A-627C7462221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26883" y="1989085"/>
            <a:ext cx="4534102" cy="4500256"/>
          </a:xfr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tx1"/>
                </a:solidFill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, mi at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, </a:t>
            </a:r>
            <a:r>
              <a:rPr lang="en-US" dirty="0" err="1"/>
              <a:t>turpis</a:t>
            </a:r>
            <a:r>
              <a:rPr lang="en-US" dirty="0"/>
              <a:t> dolor </a:t>
            </a:r>
            <a:r>
              <a:rPr lang="en-US" dirty="0" err="1"/>
              <a:t>faucibus</a:t>
            </a:r>
            <a:r>
              <a:rPr lang="en-US" dirty="0"/>
              <a:t> magna,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non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, mi at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, </a:t>
            </a:r>
            <a:r>
              <a:rPr lang="en-US" dirty="0" err="1"/>
              <a:t>turpis</a:t>
            </a:r>
            <a:r>
              <a:rPr lang="en-US" dirty="0"/>
              <a:t> dolor </a:t>
            </a:r>
            <a:r>
              <a:rPr lang="en-US" dirty="0" err="1"/>
              <a:t>faucibus</a:t>
            </a:r>
            <a:r>
              <a:rPr lang="en-US" dirty="0"/>
              <a:t> magna, non</a:t>
            </a:r>
          </a:p>
          <a:p>
            <a:pPr lvl="0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D4DB774-6D48-4C49-BC3F-BC3E7E5EFFAA}"/>
              </a:ext>
            </a:extLst>
          </p:cNvPr>
          <p:cNvSpPr/>
          <p:nvPr userDrawn="1"/>
        </p:nvSpPr>
        <p:spPr>
          <a:xfrm>
            <a:off x="11202161" y="0"/>
            <a:ext cx="989837" cy="64893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F355D8-F8E7-4446-9720-4AFA6A69672B}"/>
              </a:ext>
            </a:extLst>
          </p:cNvPr>
          <p:cNvSpPr/>
          <p:nvPr userDrawn="1"/>
        </p:nvSpPr>
        <p:spPr>
          <a:xfrm>
            <a:off x="10776520" y="8620"/>
            <a:ext cx="1176940" cy="6489340"/>
          </a:xfrm>
          <a:prstGeom prst="rect">
            <a:avLst/>
          </a:prstGeom>
          <a:solidFill>
            <a:schemeClr val="accent6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6A10B6-3438-9B42-92C5-6F04B605DCCA}"/>
              </a:ext>
            </a:extLst>
          </p:cNvPr>
          <p:cNvSpPr/>
          <p:nvPr userDrawn="1"/>
        </p:nvSpPr>
        <p:spPr>
          <a:xfrm>
            <a:off x="10934197" y="0"/>
            <a:ext cx="777964" cy="6497960"/>
          </a:xfrm>
          <a:prstGeom prst="rect">
            <a:avLst/>
          </a:prstGeom>
          <a:solidFill>
            <a:schemeClr val="accent6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AAF8BC-C412-2C40-81FB-A8CF6C8F7E7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427163" y="1268760"/>
            <a:ext cx="4533900" cy="495300"/>
          </a:xfrm>
        </p:spPr>
        <p:txBody>
          <a:bodyPr anchor="ctr"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dirty="0"/>
              <a:t>C-HEAD: D-HEAD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ECA231A-439B-8C46-AD06-AA6820CFAA2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13463" y="1268760"/>
            <a:ext cx="4533900" cy="495300"/>
          </a:xfrm>
        </p:spPr>
        <p:txBody>
          <a:bodyPr anchor="ctr"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C-HEAD: D-HEAD</a:t>
            </a:r>
            <a:endParaRPr lang="en-US" dirty="0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C2AB42FF-CB14-0546-8EC1-0F4F44A826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70474" y="402830"/>
            <a:ext cx="9296895" cy="595900"/>
          </a:xfrm>
        </p:spPr>
        <p:txBody>
          <a:bodyPr anchor="b">
            <a:noAutofit/>
          </a:bodyPr>
          <a:lstStyle>
            <a:lvl1pPr algn="l" defTabSz="4571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SV" sz="4000" kern="1200" dirty="0">
                <a:solidFill>
                  <a:schemeClr val="tx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B-HEAD</a:t>
            </a:r>
          </a:p>
        </p:txBody>
      </p:sp>
      <p:sp>
        <p:nvSpPr>
          <p:cNvPr id="21" name="Text Placeholder 28">
            <a:extLst>
              <a:ext uri="{FF2B5EF4-FFF2-40B4-BE49-F238E27FC236}">
                <a16:creationId xmlns:a16="http://schemas.microsoft.com/office/drawing/2014/main" id="{6428F425-01BA-744E-B735-304ED7DF6E6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03968" y="475671"/>
            <a:ext cx="298590" cy="395951"/>
          </a:xfrm>
          <a:prstGeom prst="chevron">
            <a:avLst/>
          </a:prstGeom>
          <a:solidFill>
            <a:schemeClr val="accent6">
              <a:lumMod val="60000"/>
              <a:lumOff val="40000"/>
              <a:alpha val="7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ln>
                  <a:noFill/>
                </a:ln>
                <a:solidFill>
                  <a:schemeClr val="accent2"/>
                </a:solidFill>
              </a:defRPr>
            </a:lvl1pPr>
            <a:lvl2pPr>
              <a:defRPr>
                <a:ln>
                  <a:noFill/>
                </a:ln>
                <a:solidFill>
                  <a:srgbClr val="225E78"/>
                </a:solidFill>
              </a:defRPr>
            </a:lvl2pPr>
            <a:lvl3pPr>
              <a:defRPr>
                <a:ln>
                  <a:noFill/>
                </a:ln>
                <a:solidFill>
                  <a:srgbClr val="225E78"/>
                </a:solidFill>
              </a:defRPr>
            </a:lvl3pPr>
            <a:lvl4pPr>
              <a:defRPr>
                <a:ln>
                  <a:noFill/>
                </a:ln>
                <a:solidFill>
                  <a:srgbClr val="225E78"/>
                </a:solidFill>
              </a:defRPr>
            </a:lvl4pPr>
            <a:lvl5pPr>
              <a:defRPr>
                <a:ln>
                  <a:noFill/>
                </a:ln>
                <a:solidFill>
                  <a:srgbClr val="225E78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28">
            <a:extLst>
              <a:ext uri="{FF2B5EF4-FFF2-40B4-BE49-F238E27FC236}">
                <a16:creationId xmlns:a16="http://schemas.microsoft.com/office/drawing/2014/main" id="{DD0C983E-886F-A14D-94CF-0DD8A33917A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83510" y="469514"/>
            <a:ext cx="303233" cy="402108"/>
          </a:xfrm>
          <a:prstGeom prst="chevron">
            <a:avLst/>
          </a:prstGeom>
          <a:solidFill>
            <a:schemeClr val="accent6">
              <a:lumMod val="20000"/>
              <a:lumOff val="80000"/>
              <a:alpha val="55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ln>
                  <a:noFill/>
                </a:ln>
                <a:solidFill>
                  <a:schemeClr val="accent2"/>
                </a:solidFill>
              </a:defRPr>
            </a:lvl1pPr>
            <a:lvl2pPr>
              <a:defRPr>
                <a:ln>
                  <a:noFill/>
                </a:ln>
                <a:solidFill>
                  <a:srgbClr val="225E78"/>
                </a:solidFill>
              </a:defRPr>
            </a:lvl2pPr>
            <a:lvl3pPr>
              <a:defRPr>
                <a:ln>
                  <a:noFill/>
                </a:ln>
                <a:solidFill>
                  <a:srgbClr val="225E78"/>
                </a:solidFill>
              </a:defRPr>
            </a:lvl3pPr>
            <a:lvl4pPr>
              <a:defRPr>
                <a:ln>
                  <a:noFill/>
                </a:ln>
                <a:solidFill>
                  <a:srgbClr val="225E78"/>
                </a:solidFill>
              </a:defRPr>
            </a:lvl4pPr>
            <a:lvl5pPr>
              <a:defRPr>
                <a:ln>
                  <a:noFill/>
                </a:ln>
                <a:solidFill>
                  <a:srgbClr val="225E78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28">
            <a:extLst>
              <a:ext uri="{FF2B5EF4-FFF2-40B4-BE49-F238E27FC236}">
                <a16:creationId xmlns:a16="http://schemas.microsoft.com/office/drawing/2014/main" id="{D005D0A6-772B-BA4A-A1A6-4D3868E3972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011203" y="475671"/>
            <a:ext cx="298590" cy="395951"/>
          </a:xfrm>
          <a:prstGeom prst="chevron">
            <a:avLst/>
          </a:prstGeom>
          <a:solidFill>
            <a:schemeClr val="accent6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ln>
                  <a:noFill/>
                </a:ln>
                <a:solidFill>
                  <a:schemeClr val="accent2"/>
                </a:solidFill>
              </a:defRPr>
            </a:lvl1pPr>
            <a:lvl2pPr>
              <a:defRPr>
                <a:ln>
                  <a:noFill/>
                </a:ln>
                <a:solidFill>
                  <a:srgbClr val="225E78"/>
                </a:solidFill>
              </a:defRPr>
            </a:lvl2pPr>
            <a:lvl3pPr>
              <a:defRPr>
                <a:ln>
                  <a:noFill/>
                </a:ln>
                <a:solidFill>
                  <a:srgbClr val="225E78"/>
                </a:solidFill>
              </a:defRPr>
            </a:lvl3pPr>
            <a:lvl4pPr>
              <a:defRPr>
                <a:ln>
                  <a:noFill/>
                </a:ln>
                <a:solidFill>
                  <a:srgbClr val="225E78"/>
                </a:solidFill>
              </a:defRPr>
            </a:lvl4pPr>
            <a:lvl5pPr>
              <a:defRPr>
                <a:ln>
                  <a:noFill/>
                </a:ln>
                <a:solidFill>
                  <a:srgbClr val="225E78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0A9240D-2A28-D64B-92D8-4368E0F6EE7F}"/>
              </a:ext>
            </a:extLst>
          </p:cNvPr>
          <p:cNvCxnSpPr/>
          <p:nvPr userDrawn="1"/>
        </p:nvCxnSpPr>
        <p:spPr>
          <a:xfrm>
            <a:off x="-200544" y="664218"/>
            <a:ext cx="931131" cy="1492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20050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/>
      <p:bldP spid="21" grpId="0" build="p" animBg="1">
        <p:tmplLst>
          <p:tmpl>
            <p:tnLst>
              <p:par>
                <p:cTn presetID="2" presetClass="entr" presetSubtype="8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8" fill="hold" nodeType="withEffect" nodePh="1">
                  <p:stCondLst>
                    <p:cond delay="10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 animBg="1">
        <p:tmplLst>
          <p:tmpl>
            <p:tnLst>
              <p:par>
                <p:cTn presetID="2" presetClass="entr" presetSubtype="8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8" fill="hold" nodeType="withEffect" nodePh="1">
                  <p:stCondLst>
                    <p:cond delay="1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 animBg="1">
        <p:tmplLst>
          <p:tmpl>
            <p:tnLst>
              <p:par>
                <p:cTn presetID="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8" fill="hold" nodeType="withEffect" nodePh="1">
                  <p:stCondLst>
                    <p:cond delay="5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8031114-5BA7-4F11-9B7D-93C3366D98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038" y="6595561"/>
            <a:ext cx="1300212" cy="166086"/>
          </a:xfrm>
          <a:prstGeom prst="rect">
            <a:avLst/>
          </a:prstGeom>
        </p:spPr>
      </p:pic>
      <p:sp>
        <p:nvSpPr>
          <p:cNvPr id="20" name="Chevron 2">
            <a:extLst>
              <a:ext uri="{FF2B5EF4-FFF2-40B4-BE49-F238E27FC236}">
                <a16:creationId xmlns:a16="http://schemas.microsoft.com/office/drawing/2014/main" id="{0CE9B1EF-9E2C-44FF-AF5E-A2E54F43ECB0}"/>
              </a:ext>
            </a:extLst>
          </p:cNvPr>
          <p:cNvSpPr/>
          <p:nvPr userDrawn="1"/>
        </p:nvSpPr>
        <p:spPr>
          <a:xfrm>
            <a:off x="794507" y="452742"/>
            <a:ext cx="273248" cy="374880"/>
          </a:xfrm>
          <a:prstGeom prst="chevron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346949-E381-4CF9-9538-B74186D123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3121" y="-2616"/>
            <a:ext cx="2627604" cy="2133785"/>
          </a:xfrm>
          <a:prstGeom prst="rect">
            <a:avLst/>
          </a:prstGeom>
        </p:spPr>
      </p:pic>
      <p:sp>
        <p:nvSpPr>
          <p:cNvPr id="23" name="Chevron 3">
            <a:extLst>
              <a:ext uri="{FF2B5EF4-FFF2-40B4-BE49-F238E27FC236}">
                <a16:creationId xmlns:a16="http://schemas.microsoft.com/office/drawing/2014/main" id="{0BE86E85-8544-48E3-B758-B6761916E09F}"/>
              </a:ext>
            </a:extLst>
          </p:cNvPr>
          <p:cNvSpPr/>
          <p:nvPr userDrawn="1"/>
        </p:nvSpPr>
        <p:spPr>
          <a:xfrm>
            <a:off x="975155" y="452742"/>
            <a:ext cx="273248" cy="374880"/>
          </a:xfrm>
          <a:prstGeom prst="chevron">
            <a:avLst/>
          </a:prstGeom>
          <a:solidFill>
            <a:schemeClr val="accent5">
              <a:lumMod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A13ACBC8-35BC-47C5-B24F-CA22ED294B06}"/>
              </a:ext>
            </a:extLst>
          </p:cNvPr>
          <p:cNvSpPr>
            <a:spLocks noGrp="1"/>
          </p:cNvSpPr>
          <p:nvPr>
            <p:ph type="tbl" sz="quarter" idx="20"/>
          </p:nvPr>
        </p:nvSpPr>
        <p:spPr>
          <a:xfrm>
            <a:off x="1603477" y="1524276"/>
            <a:ext cx="8632983" cy="4830049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8104D7-3197-4187-BB95-311BCBF3167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1376" y="-2616"/>
            <a:ext cx="2627603" cy="2133785"/>
          </a:xfrm>
          <a:prstGeom prst="rect">
            <a:avLst/>
          </a:prstGeom>
        </p:spPr>
      </p:pic>
      <p:pic>
        <p:nvPicPr>
          <p:cNvPr id="11" name="Picture 10" hidden="1">
            <a:extLst>
              <a:ext uri="{FF2B5EF4-FFF2-40B4-BE49-F238E27FC236}">
                <a16:creationId xmlns:a16="http://schemas.microsoft.com/office/drawing/2014/main" id="{926C17E5-D727-4D27-A376-525764DDF01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6935" y="-81390"/>
            <a:ext cx="2889755" cy="2392292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0" y="629312"/>
            <a:ext cx="931131" cy="1492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ítulo 1">
            <a:extLst>
              <a:ext uri="{FF2B5EF4-FFF2-40B4-BE49-F238E27FC236}">
                <a16:creationId xmlns:a16="http://schemas.microsoft.com/office/drawing/2014/main" id="{281E701B-14E2-A143-B131-47466F7575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70474" y="402830"/>
            <a:ext cx="9296895" cy="595900"/>
          </a:xfrm>
        </p:spPr>
        <p:txBody>
          <a:bodyPr anchor="b">
            <a:noAutofit/>
          </a:bodyPr>
          <a:lstStyle>
            <a:lvl1pPr algn="l" defTabSz="4571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SV" sz="4000" kern="1200" dirty="0">
                <a:solidFill>
                  <a:schemeClr val="tx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B-HEAD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956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5" grpId="0"/>
      <p:bldP spid="12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5893573" y="334954"/>
            <a:ext cx="6345307" cy="6627930"/>
          </a:xfrm>
          <a:custGeom>
            <a:avLst/>
            <a:gdLst>
              <a:gd name="connsiteX0" fmla="*/ 0 w 1125125"/>
              <a:gd name="connsiteY0" fmla="*/ 0 h 2970330"/>
              <a:gd name="connsiteX1" fmla="*/ 1125125 w 1125125"/>
              <a:gd name="connsiteY1" fmla="*/ 0 h 2970330"/>
              <a:gd name="connsiteX2" fmla="*/ 1125125 w 1125125"/>
              <a:gd name="connsiteY2" fmla="*/ 2970330 h 2970330"/>
              <a:gd name="connsiteX3" fmla="*/ 0 w 1125125"/>
              <a:gd name="connsiteY3" fmla="*/ 2970330 h 2970330"/>
              <a:gd name="connsiteX4" fmla="*/ 0 w 1125125"/>
              <a:gd name="connsiteY4" fmla="*/ 0 h 2970330"/>
              <a:gd name="connsiteX0" fmla="*/ 0 w 3127545"/>
              <a:gd name="connsiteY0" fmla="*/ 0 h 2970330"/>
              <a:gd name="connsiteX1" fmla="*/ 3127545 w 3127545"/>
              <a:gd name="connsiteY1" fmla="*/ 787079 h 2970330"/>
              <a:gd name="connsiteX2" fmla="*/ 1125125 w 3127545"/>
              <a:gd name="connsiteY2" fmla="*/ 2970330 h 2970330"/>
              <a:gd name="connsiteX3" fmla="*/ 0 w 3127545"/>
              <a:gd name="connsiteY3" fmla="*/ 2970330 h 2970330"/>
              <a:gd name="connsiteX4" fmla="*/ 0 w 3127545"/>
              <a:gd name="connsiteY4" fmla="*/ 0 h 2970330"/>
              <a:gd name="connsiteX0" fmla="*/ 3090441 w 3127545"/>
              <a:gd name="connsiteY0" fmla="*/ 0 h 4579211"/>
              <a:gd name="connsiteX1" fmla="*/ 3127545 w 3127545"/>
              <a:gd name="connsiteY1" fmla="*/ 2395960 h 4579211"/>
              <a:gd name="connsiteX2" fmla="*/ 1125125 w 3127545"/>
              <a:gd name="connsiteY2" fmla="*/ 4579211 h 4579211"/>
              <a:gd name="connsiteX3" fmla="*/ 0 w 3127545"/>
              <a:gd name="connsiteY3" fmla="*/ 4579211 h 4579211"/>
              <a:gd name="connsiteX4" fmla="*/ 3090441 w 3127545"/>
              <a:gd name="connsiteY4" fmla="*/ 0 h 4579211"/>
              <a:gd name="connsiteX0" fmla="*/ 6308203 w 6345307"/>
              <a:gd name="connsiteY0" fmla="*/ 0 h 6616355"/>
              <a:gd name="connsiteX1" fmla="*/ 6345307 w 6345307"/>
              <a:gd name="connsiteY1" fmla="*/ 2395960 h 6616355"/>
              <a:gd name="connsiteX2" fmla="*/ 4342887 w 6345307"/>
              <a:gd name="connsiteY2" fmla="*/ 4579211 h 6616355"/>
              <a:gd name="connsiteX3" fmla="*/ 0 w 6345307"/>
              <a:gd name="connsiteY3" fmla="*/ 6616355 h 6616355"/>
              <a:gd name="connsiteX4" fmla="*/ 6308203 w 6345307"/>
              <a:gd name="connsiteY4" fmla="*/ 0 h 6616355"/>
              <a:gd name="connsiteX0" fmla="*/ 6308203 w 6345307"/>
              <a:gd name="connsiteY0" fmla="*/ 0 h 6627930"/>
              <a:gd name="connsiteX1" fmla="*/ 6345307 w 6345307"/>
              <a:gd name="connsiteY1" fmla="*/ 2395960 h 6627930"/>
              <a:gd name="connsiteX2" fmla="*/ 2502513 w 6345307"/>
              <a:gd name="connsiteY2" fmla="*/ 6627930 h 6627930"/>
              <a:gd name="connsiteX3" fmla="*/ 0 w 6345307"/>
              <a:gd name="connsiteY3" fmla="*/ 6616355 h 6627930"/>
              <a:gd name="connsiteX4" fmla="*/ 6308203 w 6345307"/>
              <a:gd name="connsiteY4" fmla="*/ 0 h 6627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5307" h="6627930">
                <a:moveTo>
                  <a:pt x="6308203" y="0"/>
                </a:moveTo>
                <a:lnTo>
                  <a:pt x="6345307" y="2395960"/>
                </a:lnTo>
                <a:lnTo>
                  <a:pt x="2502513" y="6627930"/>
                </a:lnTo>
                <a:lnTo>
                  <a:pt x="0" y="6616355"/>
                </a:lnTo>
                <a:lnTo>
                  <a:pt x="6308203" y="0"/>
                </a:ln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FF77855-016D-4C71-919D-C067FC728B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69685" y="5409220"/>
            <a:ext cx="9720034" cy="14512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8031114-5BA7-4F11-9B7D-93C3366D98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038" y="6595561"/>
            <a:ext cx="1300212" cy="166086"/>
          </a:xfrm>
          <a:prstGeom prst="rect">
            <a:avLst/>
          </a:prstGeom>
        </p:spPr>
      </p:pic>
      <p:sp>
        <p:nvSpPr>
          <p:cNvPr id="33" name="Chevron 30">
            <a:extLst>
              <a:ext uri="{FF2B5EF4-FFF2-40B4-BE49-F238E27FC236}">
                <a16:creationId xmlns:a16="http://schemas.microsoft.com/office/drawing/2014/main" id="{E55108DC-703C-4831-B417-99D9ED59524A}"/>
              </a:ext>
            </a:extLst>
          </p:cNvPr>
          <p:cNvSpPr/>
          <p:nvPr userDrawn="1"/>
        </p:nvSpPr>
        <p:spPr>
          <a:xfrm>
            <a:off x="794507" y="452742"/>
            <a:ext cx="273248" cy="374880"/>
          </a:xfrm>
          <a:prstGeom prst="chevron">
            <a:avLst/>
          </a:prstGeom>
          <a:solidFill>
            <a:schemeClr val="accent2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40" name="Chevron 31">
            <a:extLst>
              <a:ext uri="{FF2B5EF4-FFF2-40B4-BE49-F238E27FC236}">
                <a16:creationId xmlns:a16="http://schemas.microsoft.com/office/drawing/2014/main" id="{058D953E-5F5B-4487-90DB-E4F6A6E6ABB8}"/>
              </a:ext>
            </a:extLst>
          </p:cNvPr>
          <p:cNvSpPr/>
          <p:nvPr userDrawn="1"/>
        </p:nvSpPr>
        <p:spPr>
          <a:xfrm>
            <a:off x="975155" y="452742"/>
            <a:ext cx="273248" cy="374880"/>
          </a:xfrm>
          <a:prstGeom prst="chevron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42" name="Chevron 32">
            <a:extLst>
              <a:ext uri="{FF2B5EF4-FFF2-40B4-BE49-F238E27FC236}">
                <a16:creationId xmlns:a16="http://schemas.microsoft.com/office/drawing/2014/main" id="{1EEEB4BE-4DAA-4479-BFB6-DA5EC21D0FCD}"/>
              </a:ext>
            </a:extLst>
          </p:cNvPr>
          <p:cNvSpPr/>
          <p:nvPr userDrawn="1"/>
        </p:nvSpPr>
        <p:spPr>
          <a:xfrm>
            <a:off x="611583" y="452742"/>
            <a:ext cx="273248" cy="374880"/>
          </a:xfrm>
          <a:prstGeom prst="chevron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69C1F77-B58E-074B-A12A-CD99332DF6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31265" y="4194847"/>
            <a:ext cx="2333625" cy="2249488"/>
          </a:xfrm>
          <a:solidFill>
            <a:schemeClr val="accent3"/>
          </a:solidFill>
          <a:ln>
            <a:solidFill>
              <a:schemeClr val="accent1"/>
            </a:solidFill>
            <a:prstDash val="sysDot"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A33FA70-76F7-4C4D-9E81-E5E748E4681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91075" y="4194175"/>
            <a:ext cx="2249488" cy="2249488"/>
          </a:xfrm>
          <a:solidFill>
            <a:schemeClr val="accent2"/>
          </a:solidFill>
          <a:ln>
            <a:solidFill>
              <a:schemeClr val="accent1"/>
            </a:solidFill>
            <a:prstDash val="sysDot"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D1C8E6C-E25F-8B45-B87C-312029F1DB4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88188" y="4194175"/>
            <a:ext cx="2208212" cy="2208213"/>
          </a:xfrm>
          <a:solidFill>
            <a:schemeClr val="accent5"/>
          </a:solidFill>
          <a:ln>
            <a:solidFill>
              <a:schemeClr val="accent1"/>
            </a:solidFill>
            <a:prstDash val="sysDot"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4D1A287-657A-A44C-8F78-261723CB3E0D}"/>
              </a:ext>
            </a:extLst>
          </p:cNvPr>
          <p:cNvGrpSpPr/>
          <p:nvPr userDrawn="1"/>
        </p:nvGrpSpPr>
        <p:grpSpPr>
          <a:xfrm>
            <a:off x="3260685" y="1043735"/>
            <a:ext cx="5331609" cy="3150440"/>
            <a:chOff x="3260685" y="1043735"/>
            <a:chExt cx="5331609" cy="315044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78C70091-0B7E-0F4D-8B3D-A7F3EC1E1EDB}"/>
                </a:ext>
              </a:extLst>
            </p:cNvPr>
            <p:cNvSpPr/>
            <p:nvPr userDrawn="1"/>
          </p:nvSpPr>
          <p:spPr>
            <a:xfrm>
              <a:off x="4610835" y="1043735"/>
              <a:ext cx="2531253" cy="2531253"/>
            </a:xfrm>
            <a:prstGeom prst="ellipse">
              <a:avLst/>
            </a:prstGeom>
            <a:solidFill>
              <a:schemeClr val="accent1"/>
            </a:solidFill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Arial Regular"/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2C64292-66BA-A949-886D-9591DE55ED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870975" y="3574988"/>
              <a:ext cx="0" cy="6191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F0F2C86-CED5-4A45-9831-DE9CE17B6B2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260685" y="3924055"/>
              <a:ext cx="0" cy="27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0E296FD-204C-FB42-B11C-5D6106DFF51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260685" y="3924055"/>
              <a:ext cx="533160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C876499-63AC-B940-A3E5-28F1DDE333B6}"/>
                </a:ext>
              </a:extLst>
            </p:cNvPr>
            <p:cNvCxnSpPr>
              <a:cxnSpLocks/>
              <a:endCxn id="11" idx="0"/>
            </p:cNvCxnSpPr>
            <p:nvPr userDrawn="1"/>
          </p:nvCxnSpPr>
          <p:spPr>
            <a:xfrm>
              <a:off x="8592294" y="3924055"/>
              <a:ext cx="0" cy="2701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513EB6FC-D1E4-BB49-9BF1-753375EE4A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10100" y="1223963"/>
            <a:ext cx="2532063" cy="2160587"/>
          </a:xfrm>
        </p:spPr>
        <p:txBody>
          <a:bodyPr anchor="ctr"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0" name="Text Placeholder 36">
            <a:extLst>
              <a:ext uri="{FF2B5EF4-FFF2-40B4-BE49-F238E27FC236}">
                <a16:creationId xmlns:a16="http://schemas.microsoft.com/office/drawing/2014/main" id="{3CDFC46E-FD87-7D40-A754-90E9B246E1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22462" y="4238625"/>
            <a:ext cx="2308251" cy="2160587"/>
          </a:xfrm>
        </p:spPr>
        <p:txBody>
          <a:bodyPr anchor="ctr"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1" name="Text Placeholder 36">
            <a:extLst>
              <a:ext uri="{FF2B5EF4-FFF2-40B4-BE49-F238E27FC236}">
                <a16:creationId xmlns:a16="http://schemas.microsoft.com/office/drawing/2014/main" id="{1B1F3E04-EEE9-0540-95B6-8C417A06E3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8370" y="4238625"/>
            <a:ext cx="2308251" cy="2160587"/>
          </a:xfrm>
        </p:spPr>
        <p:txBody>
          <a:bodyPr anchor="ctr"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2" name="Text Placeholder 36">
            <a:extLst>
              <a:ext uri="{FF2B5EF4-FFF2-40B4-BE49-F238E27FC236}">
                <a16:creationId xmlns:a16="http://schemas.microsoft.com/office/drawing/2014/main" id="{8E3B5437-9089-5B4B-93D9-FD6FF21AD9F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38168" y="4238625"/>
            <a:ext cx="2308251" cy="2160587"/>
          </a:xfrm>
        </p:spPr>
        <p:txBody>
          <a:bodyPr anchor="ctr"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-182924" y="638690"/>
            <a:ext cx="931131" cy="1492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ítulo 1">
            <a:extLst>
              <a:ext uri="{FF2B5EF4-FFF2-40B4-BE49-F238E27FC236}">
                <a16:creationId xmlns:a16="http://schemas.microsoft.com/office/drawing/2014/main" id="{E2A2EA48-FB9C-BA4A-9A26-46D425B5A4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70474" y="402830"/>
            <a:ext cx="9296895" cy="595900"/>
          </a:xfrm>
        </p:spPr>
        <p:txBody>
          <a:bodyPr anchor="b">
            <a:noAutofit/>
          </a:bodyPr>
          <a:lstStyle>
            <a:lvl1pPr algn="l" defTabSz="4571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SV" sz="4000" kern="1200" dirty="0">
                <a:solidFill>
                  <a:schemeClr val="tx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B-HEAD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726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0" grpId="0" animBg="1"/>
      <p:bldP spid="42" grpId="0" animBg="1"/>
      <p:bldP spid="6" grpId="0" animBg="1"/>
      <p:bldP spid="8" grpId="0" animBg="1"/>
      <p:bldP spid="11" grpId="0" animBg="1"/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24680" y="1121585"/>
            <a:ext cx="12216680" cy="510077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19" name="Título 1"/>
          <p:cNvSpPr>
            <a:spLocks noGrp="1"/>
          </p:cNvSpPr>
          <p:nvPr>
            <p:ph type="ctrTitle" hasCustomPrompt="1"/>
          </p:nvPr>
        </p:nvSpPr>
        <p:spPr>
          <a:xfrm>
            <a:off x="1248403" y="401944"/>
            <a:ext cx="8511988" cy="506776"/>
          </a:xfrm>
        </p:spPr>
        <p:txBody>
          <a:bodyPr anchor="ctr">
            <a:noAutofit/>
          </a:bodyPr>
          <a:lstStyle>
            <a:lvl1pPr algn="l" defTabSz="4571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SV" sz="4000" kern="1200" baseline="0" dirty="0">
                <a:solidFill>
                  <a:schemeClr val="tx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BHEAD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8031114-5BA7-4F11-9B7D-93C3366D98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038" y="6595561"/>
            <a:ext cx="1300212" cy="166086"/>
          </a:xfrm>
          <a:prstGeom prst="rect">
            <a:avLst/>
          </a:prstGeom>
        </p:spPr>
      </p:pic>
      <p:sp>
        <p:nvSpPr>
          <p:cNvPr id="13" name="Chevron 99">
            <a:extLst>
              <a:ext uri="{FF2B5EF4-FFF2-40B4-BE49-F238E27FC236}">
                <a16:creationId xmlns:a16="http://schemas.microsoft.com/office/drawing/2014/main" id="{19A71F16-D1D7-46F7-BBBF-151EE2D2BF95}"/>
              </a:ext>
            </a:extLst>
          </p:cNvPr>
          <p:cNvSpPr/>
          <p:nvPr userDrawn="1"/>
        </p:nvSpPr>
        <p:spPr>
          <a:xfrm>
            <a:off x="794507" y="452742"/>
            <a:ext cx="273248" cy="374880"/>
          </a:xfrm>
          <a:prstGeom prst="chevron">
            <a:avLst/>
          </a:prstGeom>
          <a:solidFill>
            <a:schemeClr val="accent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14" name="Chevron 100">
            <a:extLst>
              <a:ext uri="{FF2B5EF4-FFF2-40B4-BE49-F238E27FC236}">
                <a16:creationId xmlns:a16="http://schemas.microsoft.com/office/drawing/2014/main" id="{E36F9A0B-A1B0-402B-A306-76412FAFFFD4}"/>
              </a:ext>
            </a:extLst>
          </p:cNvPr>
          <p:cNvSpPr/>
          <p:nvPr userDrawn="1"/>
        </p:nvSpPr>
        <p:spPr>
          <a:xfrm>
            <a:off x="975155" y="452742"/>
            <a:ext cx="273248" cy="374880"/>
          </a:xfrm>
          <a:prstGeom prst="chevron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15" name="Chevron 101">
            <a:extLst>
              <a:ext uri="{FF2B5EF4-FFF2-40B4-BE49-F238E27FC236}">
                <a16:creationId xmlns:a16="http://schemas.microsoft.com/office/drawing/2014/main" id="{48CB1018-057A-408F-9061-E5D788BAC546}"/>
              </a:ext>
            </a:extLst>
          </p:cNvPr>
          <p:cNvSpPr/>
          <p:nvPr userDrawn="1"/>
        </p:nvSpPr>
        <p:spPr>
          <a:xfrm>
            <a:off x="611583" y="452742"/>
            <a:ext cx="273248" cy="374880"/>
          </a:xfrm>
          <a:prstGeom prst="chevron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A3AF85-B10C-4C4F-A110-65E51BC927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3104" y="3240007"/>
            <a:ext cx="365792" cy="3779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A12089-BEF5-4733-8401-3BF273D8109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4749" y="3007173"/>
            <a:ext cx="2249619" cy="80474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3F4E3D7-B363-49EC-A741-36635F60B04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5932" y="3011432"/>
            <a:ext cx="2249619" cy="80474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88DD288-0FAA-4153-87AF-50E8DE6CFA0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3404" y="3023024"/>
            <a:ext cx="2249619" cy="80474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CA02DC8-594A-4E0F-AB00-32EAD84A0F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704" y="4919716"/>
            <a:ext cx="2249489" cy="80474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858EC16-7CDC-4B1D-8168-2626251029B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4086" y="4908629"/>
            <a:ext cx="2249619" cy="80474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BE393EA-D703-4A92-8EA5-3C0F5F18FA0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1557" y="4889322"/>
            <a:ext cx="2249619" cy="8047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3FA7F3A-6D30-44BD-9FB4-9E9024BC43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9450" y="3220551"/>
            <a:ext cx="365792" cy="37798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D1DA5F4-85B5-40AA-8583-FED752ECA6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433" y="3272006"/>
            <a:ext cx="365792" cy="37798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C0C79D5-AF05-41D1-829C-F464B9C0F6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596808" y="5102700"/>
            <a:ext cx="365792" cy="37798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6BB39D3-7613-45E8-A0A3-EB467733C63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669433" y="5102699"/>
            <a:ext cx="365792" cy="37798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1755CEA-272B-4B51-8526-388CC4ADFC0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245317" y="4164667"/>
            <a:ext cx="365792" cy="377985"/>
          </a:xfrm>
          <a:prstGeom prst="rect">
            <a:avLst/>
          </a:prstGeom>
        </p:spPr>
      </p:pic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0E38914-018B-4024-B7DF-3E38015710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84749" y="3220551"/>
            <a:ext cx="2249488" cy="377985"/>
          </a:xfr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pPr lvl="0"/>
            <a:r>
              <a:rPr lang="en-US" dirty="0"/>
              <a:t> CHANGE TEXT</a:t>
            </a:r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FBC50E48-0134-4758-98BD-EB2D0763AD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54086" y="3220551"/>
            <a:ext cx="2249488" cy="377985"/>
          </a:xfr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pPr lvl="0"/>
            <a:r>
              <a:rPr lang="en-US" dirty="0"/>
              <a:t> CHANGE TEXT</a:t>
            </a:r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43D91853-40A9-4F1F-9128-A72CE45A04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22527" y="3220551"/>
            <a:ext cx="2249488" cy="377985"/>
          </a:xfr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pPr lvl="0"/>
            <a:r>
              <a:rPr lang="en-US" dirty="0"/>
              <a:t> CHANGE TEXT</a:t>
            </a:r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AAEC9DAD-C625-4531-A8DE-C3B79B22F6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01648" y="5089114"/>
            <a:ext cx="2249488" cy="377985"/>
          </a:xfr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pPr lvl="0"/>
            <a:r>
              <a:rPr lang="en-US" dirty="0"/>
              <a:t> CHANGE TEXT</a:t>
            </a:r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C50480AC-B691-4E30-A02E-1E926E8651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4084" y="5089113"/>
            <a:ext cx="2249488" cy="377985"/>
          </a:xfr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pPr lvl="0"/>
            <a:r>
              <a:rPr lang="en-US" dirty="0"/>
              <a:t> CHANGE TEXT</a:t>
            </a:r>
          </a:p>
        </p:txBody>
      </p:sp>
      <p:sp>
        <p:nvSpPr>
          <p:cNvPr id="39" name="Text Placeholder 33">
            <a:extLst>
              <a:ext uri="{FF2B5EF4-FFF2-40B4-BE49-F238E27FC236}">
                <a16:creationId xmlns:a16="http://schemas.microsoft.com/office/drawing/2014/main" id="{88A55DCA-15E8-469B-BC3F-299FE86227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55570" y="5122007"/>
            <a:ext cx="2229477" cy="377985"/>
          </a:xfr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pPr lvl="0"/>
            <a:r>
              <a:rPr lang="en-US" dirty="0"/>
              <a:t> CHANGE TEXT</a:t>
            </a:r>
          </a:p>
        </p:txBody>
      </p:sp>
      <p:sp>
        <p:nvSpPr>
          <p:cNvPr id="41" name="Text Placeholder 33">
            <a:extLst>
              <a:ext uri="{FF2B5EF4-FFF2-40B4-BE49-F238E27FC236}">
                <a16:creationId xmlns:a16="http://schemas.microsoft.com/office/drawing/2014/main" id="{5A949C4B-CD61-4B65-8381-D3C7AC334BE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38775" y="1043735"/>
            <a:ext cx="3261865" cy="638482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C-HEAD</a:t>
            </a:r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-184495" y="633115"/>
            <a:ext cx="931131" cy="1492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0679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3" grpId="0" animBg="1"/>
      <p:bldP spid="14" grpId="0" animBg="1"/>
      <p:bldP spid="15" grpId="0" animBg="1"/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ew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8031114-5BA7-4F11-9B7D-93C3366D98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038" y="6595561"/>
            <a:ext cx="1300212" cy="166086"/>
          </a:xfrm>
          <a:prstGeom prst="rect">
            <a:avLst/>
          </a:prstGeom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BB7C834-D758-46F0-8FCD-CB93392FAED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7755" y="1433703"/>
            <a:ext cx="9888784" cy="35560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/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E8BF8175-8009-4B55-81CC-17CB01B518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67754" y="1900036"/>
            <a:ext cx="9888785" cy="4114926"/>
          </a:xfrm>
        </p:spPr>
        <p:txBody>
          <a:bodyPr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, mi at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,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err="1"/>
              <a:t>turpis</a:t>
            </a:r>
            <a:r>
              <a:rPr lang="en-US" dirty="0"/>
              <a:t> dolor </a:t>
            </a:r>
            <a:r>
              <a:rPr lang="en-US" dirty="0" err="1"/>
              <a:t>faucibus</a:t>
            </a:r>
            <a:r>
              <a:rPr lang="en-US" dirty="0"/>
              <a:t> magna, non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, mi at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, </a:t>
            </a:r>
            <a:r>
              <a:rPr lang="en-US" dirty="0" err="1"/>
              <a:t>turpis</a:t>
            </a:r>
            <a:r>
              <a:rPr lang="en-US" dirty="0"/>
              <a:t> dolor </a:t>
            </a:r>
            <a:r>
              <a:rPr lang="en-US" dirty="0" err="1"/>
              <a:t>faucibus</a:t>
            </a:r>
            <a:r>
              <a:rPr lang="en-US" dirty="0"/>
              <a:t> magna, non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-178919" y="638690"/>
            <a:ext cx="931131" cy="1492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ítulo 1">
            <a:extLst>
              <a:ext uri="{FF2B5EF4-FFF2-40B4-BE49-F238E27FC236}">
                <a16:creationId xmlns:a16="http://schemas.microsoft.com/office/drawing/2014/main" id="{9CE37289-00F4-BC42-A3C6-1021DEBF54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70474" y="402830"/>
            <a:ext cx="9296895" cy="595900"/>
          </a:xfrm>
        </p:spPr>
        <p:txBody>
          <a:bodyPr anchor="b">
            <a:noAutofit/>
          </a:bodyPr>
          <a:lstStyle>
            <a:lvl1pPr algn="l" defTabSz="4571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SV" sz="4000" b="0" i="0" kern="1200" dirty="0">
                <a:solidFill>
                  <a:schemeClr val="tx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i="1" cap="all" dirty="0"/>
              <a:t>205</a:t>
            </a:r>
            <a:r>
              <a:rPr lang="en-GB" i="1" cap="all" baseline="30000" dirty="0"/>
              <a:t>bt</a:t>
            </a:r>
            <a:r>
              <a:rPr lang="en-GB" i="1" cap="all" dirty="0"/>
              <a:t>.4 NAIL THEORY </a:t>
            </a:r>
            <a:r>
              <a:rPr lang="en-GB" cap="all" dirty="0"/>
              <a:t>REVIEW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4DB774-6D48-4C49-BC3F-BC3E7E5EFFAA}"/>
              </a:ext>
            </a:extLst>
          </p:cNvPr>
          <p:cNvSpPr/>
          <p:nvPr userDrawn="1"/>
        </p:nvSpPr>
        <p:spPr>
          <a:xfrm>
            <a:off x="11202161" y="0"/>
            <a:ext cx="989837" cy="64893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DF355D8-F8E7-4446-9720-4AFA6A69672B}"/>
              </a:ext>
            </a:extLst>
          </p:cNvPr>
          <p:cNvSpPr/>
          <p:nvPr userDrawn="1"/>
        </p:nvSpPr>
        <p:spPr>
          <a:xfrm>
            <a:off x="10776520" y="8620"/>
            <a:ext cx="1176940" cy="6489340"/>
          </a:xfrm>
          <a:prstGeom prst="rect">
            <a:avLst/>
          </a:prstGeom>
          <a:solidFill>
            <a:schemeClr val="accent6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6A10B6-3438-9B42-92C5-6F04B605DCCA}"/>
              </a:ext>
            </a:extLst>
          </p:cNvPr>
          <p:cNvSpPr/>
          <p:nvPr userDrawn="1"/>
        </p:nvSpPr>
        <p:spPr>
          <a:xfrm>
            <a:off x="10934197" y="0"/>
            <a:ext cx="777964" cy="6497960"/>
          </a:xfrm>
          <a:prstGeom prst="rect">
            <a:avLst/>
          </a:prstGeom>
          <a:solidFill>
            <a:schemeClr val="accent6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21" name="Chevron 3">
            <a:extLst>
              <a:ext uri="{FF2B5EF4-FFF2-40B4-BE49-F238E27FC236}">
                <a16:creationId xmlns:a16="http://schemas.microsoft.com/office/drawing/2014/main" id="{C95D5D7F-0316-4D40-B606-E9853F51B31C}"/>
              </a:ext>
            </a:extLst>
          </p:cNvPr>
          <p:cNvSpPr/>
          <p:nvPr userDrawn="1"/>
        </p:nvSpPr>
        <p:spPr>
          <a:xfrm>
            <a:off x="794507" y="452742"/>
            <a:ext cx="273248" cy="374880"/>
          </a:xfrm>
          <a:prstGeom prst="chevron">
            <a:avLst/>
          </a:prstGeom>
          <a:solidFill>
            <a:srgbClr val="C4E3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2" name="Chevron 4">
            <a:extLst>
              <a:ext uri="{FF2B5EF4-FFF2-40B4-BE49-F238E27FC236}">
                <a16:creationId xmlns:a16="http://schemas.microsoft.com/office/drawing/2014/main" id="{C90C7766-6BA9-4F29-8370-18EFC2E93D79}"/>
              </a:ext>
            </a:extLst>
          </p:cNvPr>
          <p:cNvSpPr/>
          <p:nvPr userDrawn="1"/>
        </p:nvSpPr>
        <p:spPr>
          <a:xfrm>
            <a:off x="975155" y="452742"/>
            <a:ext cx="273248" cy="374880"/>
          </a:xfrm>
          <a:prstGeom prst="chevron">
            <a:avLst/>
          </a:prstGeom>
          <a:solidFill>
            <a:srgbClr val="A9D6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4" name="Chevron 5">
            <a:extLst>
              <a:ext uri="{FF2B5EF4-FFF2-40B4-BE49-F238E27FC236}">
                <a16:creationId xmlns:a16="http://schemas.microsoft.com/office/drawing/2014/main" id="{50D287BF-8996-48CB-AFD7-C021620A4916}"/>
              </a:ext>
            </a:extLst>
          </p:cNvPr>
          <p:cNvSpPr/>
          <p:nvPr userDrawn="1"/>
        </p:nvSpPr>
        <p:spPr>
          <a:xfrm>
            <a:off x="611583" y="452742"/>
            <a:ext cx="273248" cy="374880"/>
          </a:xfrm>
          <a:prstGeom prst="chevron">
            <a:avLst/>
          </a:prstGeom>
          <a:solidFill>
            <a:srgbClr val="E4F3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741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 bldLvl="5">
        <p:tmplLst>
          <p:tmpl lvl="1">
            <p:tnLst>
              <p:par>
                <p:cTn presetID="2" presetClass="entr" presetSubtype="4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/>
      <p:bldP spid="21" grpId="0" animBg="1"/>
      <p:bldP spid="22" grpId="0" animBg="1"/>
      <p:bldP spid="24" grpId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ew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8031114-5BA7-4F11-9B7D-93C3366D98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038" y="6595561"/>
            <a:ext cx="1300212" cy="166086"/>
          </a:xfrm>
          <a:prstGeom prst="rect">
            <a:avLst/>
          </a:prstGeom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BB7C834-D758-46F0-8FCD-CB93392FAED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7755" y="1433703"/>
            <a:ext cx="9888784" cy="35560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/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E8BF8175-8009-4B55-81CC-17CB01B518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67754" y="1900036"/>
            <a:ext cx="9888785" cy="1605164"/>
          </a:xfrm>
        </p:spPr>
        <p:txBody>
          <a:bodyPr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, mi at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, </a:t>
            </a:r>
          </a:p>
          <a:p>
            <a:pPr lvl="0"/>
            <a:endParaRPr lang="en-US" dirty="0"/>
          </a:p>
        </p:txBody>
      </p:sp>
      <p:sp>
        <p:nvSpPr>
          <p:cNvPr id="16" name="Chevron 3">
            <a:extLst>
              <a:ext uri="{FF2B5EF4-FFF2-40B4-BE49-F238E27FC236}">
                <a16:creationId xmlns:a16="http://schemas.microsoft.com/office/drawing/2014/main" id="{C95D5D7F-0316-4D40-B606-E9853F51B31C}"/>
              </a:ext>
            </a:extLst>
          </p:cNvPr>
          <p:cNvSpPr/>
          <p:nvPr userDrawn="1"/>
        </p:nvSpPr>
        <p:spPr>
          <a:xfrm>
            <a:off x="794507" y="452742"/>
            <a:ext cx="273248" cy="374880"/>
          </a:xfrm>
          <a:prstGeom prst="chevron">
            <a:avLst/>
          </a:prstGeom>
          <a:solidFill>
            <a:srgbClr val="C4E3D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0" name="Chevron 4">
            <a:extLst>
              <a:ext uri="{FF2B5EF4-FFF2-40B4-BE49-F238E27FC236}">
                <a16:creationId xmlns:a16="http://schemas.microsoft.com/office/drawing/2014/main" id="{C90C7766-6BA9-4F29-8370-18EFC2E93D79}"/>
              </a:ext>
            </a:extLst>
          </p:cNvPr>
          <p:cNvSpPr/>
          <p:nvPr userDrawn="1"/>
        </p:nvSpPr>
        <p:spPr>
          <a:xfrm>
            <a:off x="975155" y="452742"/>
            <a:ext cx="273248" cy="374880"/>
          </a:xfrm>
          <a:prstGeom prst="chevron">
            <a:avLst/>
          </a:prstGeom>
          <a:solidFill>
            <a:srgbClr val="A9D6B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23" name="Chevron 5">
            <a:extLst>
              <a:ext uri="{FF2B5EF4-FFF2-40B4-BE49-F238E27FC236}">
                <a16:creationId xmlns:a16="http://schemas.microsoft.com/office/drawing/2014/main" id="{50D287BF-8996-48CB-AFD7-C021620A4916}"/>
              </a:ext>
            </a:extLst>
          </p:cNvPr>
          <p:cNvSpPr/>
          <p:nvPr userDrawn="1"/>
        </p:nvSpPr>
        <p:spPr>
          <a:xfrm>
            <a:off x="611583" y="452742"/>
            <a:ext cx="273248" cy="374880"/>
          </a:xfrm>
          <a:prstGeom prst="chevron">
            <a:avLst/>
          </a:prstGeom>
          <a:solidFill>
            <a:srgbClr val="E4F3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-178919" y="638690"/>
            <a:ext cx="931131" cy="1492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ítulo 1">
            <a:extLst>
              <a:ext uri="{FF2B5EF4-FFF2-40B4-BE49-F238E27FC236}">
                <a16:creationId xmlns:a16="http://schemas.microsoft.com/office/drawing/2014/main" id="{9CE37289-00F4-BC42-A3C6-1021DEBF54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70474" y="402830"/>
            <a:ext cx="9296895" cy="595900"/>
          </a:xfrm>
        </p:spPr>
        <p:txBody>
          <a:bodyPr anchor="b">
            <a:noAutofit/>
          </a:bodyPr>
          <a:lstStyle>
            <a:lvl1pPr algn="l" defTabSz="4571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SV" sz="4000" kern="1200" dirty="0">
                <a:solidFill>
                  <a:schemeClr val="tx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XXXBT.00 NAME REVIEW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BB7C834-D758-46F0-8FCD-CB93392FAE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67754" y="3962722"/>
            <a:ext cx="9888784" cy="35560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/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E8BF8175-8009-4B55-81CC-17CB01B5183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67753" y="4606094"/>
            <a:ext cx="9888785" cy="1605164"/>
          </a:xfrm>
        </p:spPr>
        <p:txBody>
          <a:bodyPr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, mi at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,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4DB774-6D48-4C49-BC3F-BC3E7E5EFFAA}"/>
              </a:ext>
            </a:extLst>
          </p:cNvPr>
          <p:cNvSpPr/>
          <p:nvPr userDrawn="1"/>
        </p:nvSpPr>
        <p:spPr>
          <a:xfrm>
            <a:off x="11202161" y="0"/>
            <a:ext cx="989837" cy="64893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F355D8-F8E7-4446-9720-4AFA6A69672B}"/>
              </a:ext>
            </a:extLst>
          </p:cNvPr>
          <p:cNvSpPr/>
          <p:nvPr userDrawn="1"/>
        </p:nvSpPr>
        <p:spPr>
          <a:xfrm>
            <a:off x="10776520" y="8620"/>
            <a:ext cx="1176940" cy="6489340"/>
          </a:xfrm>
          <a:prstGeom prst="rect">
            <a:avLst/>
          </a:prstGeom>
          <a:solidFill>
            <a:schemeClr val="accent6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6A10B6-3438-9B42-92C5-6F04B605DCCA}"/>
              </a:ext>
            </a:extLst>
          </p:cNvPr>
          <p:cNvSpPr/>
          <p:nvPr userDrawn="1"/>
        </p:nvSpPr>
        <p:spPr>
          <a:xfrm>
            <a:off x="10934197" y="0"/>
            <a:ext cx="777964" cy="6497960"/>
          </a:xfrm>
          <a:prstGeom prst="rect">
            <a:avLst/>
          </a:prstGeom>
          <a:solidFill>
            <a:schemeClr val="accent6">
              <a:lumMod val="40000"/>
              <a:lumOff val="6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 Regular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 bldLvl="5"/>
      <p:bldP spid="16" grpId="0" animBg="1"/>
      <p:bldP spid="20" grpId="0" animBg="1"/>
      <p:bldP spid="23" grpId="0" animBg="1"/>
      <p:bldP spid="11" grpId="0"/>
      <p:bldP spid="12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 bldLvl="5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CHIE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ítulo 1"/>
          <p:cNvSpPr>
            <a:spLocks noGrp="1"/>
          </p:cNvSpPr>
          <p:nvPr>
            <p:ph type="ctrTitle" hasCustomPrompt="1"/>
          </p:nvPr>
        </p:nvSpPr>
        <p:spPr>
          <a:xfrm>
            <a:off x="425370" y="1043735"/>
            <a:ext cx="5053869" cy="598787"/>
          </a:xfrm>
        </p:spPr>
        <p:txBody>
          <a:bodyPr anchor="b">
            <a:noAutofit/>
          </a:bodyPr>
          <a:lstStyle>
            <a:lvl1pPr algn="l" defTabSz="4571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SV" sz="3200" b="1" kern="1200" dirty="0">
                <a:solidFill>
                  <a:schemeClr val="tx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Put achieve line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D52CCB-763D-4217-AD2A-AC811E1BCD4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0375" y="1718810"/>
            <a:ext cx="6716180" cy="4009596"/>
          </a:xfrm>
        </p:spPr>
        <p:txBody>
          <a:bodyPr>
            <a:noAutofit/>
          </a:bodyPr>
          <a:lstStyle>
            <a:lvl1pPr marL="407988" marR="0" indent="-4079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Bullets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And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And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95399" y="-15805"/>
            <a:ext cx="2235" cy="854585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Chevron 16">
            <a:extLst>
              <a:ext uri="{FF2B5EF4-FFF2-40B4-BE49-F238E27FC236}">
                <a16:creationId xmlns:a16="http://schemas.microsoft.com/office/drawing/2014/main" id="{8C23BED2-97F7-0D4A-930E-0D1302EB1685}"/>
              </a:ext>
            </a:extLst>
          </p:cNvPr>
          <p:cNvSpPr/>
          <p:nvPr userDrawn="1"/>
        </p:nvSpPr>
        <p:spPr>
          <a:xfrm rot="5400000">
            <a:off x="558775" y="651340"/>
            <a:ext cx="273248" cy="374880"/>
          </a:xfrm>
          <a:prstGeom prst="chevron">
            <a:avLst/>
          </a:prstGeom>
          <a:solidFill>
            <a:srgbClr val="B9D9EB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11" name="Chevron 18">
            <a:extLst>
              <a:ext uri="{FF2B5EF4-FFF2-40B4-BE49-F238E27FC236}">
                <a16:creationId xmlns:a16="http://schemas.microsoft.com/office/drawing/2014/main" id="{39DA2286-5EBB-B648-8BB4-32BCDCD700C0}"/>
              </a:ext>
            </a:extLst>
          </p:cNvPr>
          <p:cNvSpPr/>
          <p:nvPr userDrawn="1"/>
        </p:nvSpPr>
        <p:spPr>
          <a:xfrm rot="5400000">
            <a:off x="558775" y="818936"/>
            <a:ext cx="273248" cy="374880"/>
          </a:xfrm>
          <a:prstGeom prst="chevron">
            <a:avLst/>
          </a:prstGeom>
          <a:solidFill>
            <a:srgbClr val="B9D9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294C8F6-0ADC-D24D-AC37-F48FD563AC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8" t="420" r="26265" b="4683"/>
          <a:stretch/>
        </p:blipFill>
        <p:spPr>
          <a:xfrm>
            <a:off x="7467601" y="-15804"/>
            <a:ext cx="4724400" cy="72845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C693146-2389-C546-BC94-BD84C5603260}"/>
              </a:ext>
            </a:extLst>
          </p:cNvPr>
          <p:cNvSpPr/>
          <p:nvPr userDrawn="1"/>
        </p:nvSpPr>
        <p:spPr>
          <a:xfrm>
            <a:off x="9460134" y="-48114"/>
            <a:ext cx="2743200" cy="6984321"/>
          </a:xfrm>
          <a:custGeom>
            <a:avLst/>
            <a:gdLst>
              <a:gd name="connsiteX0" fmla="*/ 0 w 2743200"/>
              <a:gd name="connsiteY0" fmla="*/ 0 h 6984321"/>
              <a:gd name="connsiteX1" fmla="*/ 2743200 w 2743200"/>
              <a:gd name="connsiteY1" fmla="*/ 0 h 6984321"/>
              <a:gd name="connsiteX2" fmla="*/ 2743200 w 2743200"/>
              <a:gd name="connsiteY2" fmla="*/ 6984321 h 6984321"/>
              <a:gd name="connsiteX3" fmla="*/ 0 w 2743200"/>
              <a:gd name="connsiteY3" fmla="*/ 6984321 h 6984321"/>
              <a:gd name="connsiteX4" fmla="*/ 0 w 2743200"/>
              <a:gd name="connsiteY4" fmla="*/ 0 h 6984321"/>
              <a:gd name="connsiteX0" fmla="*/ 1126273 w 2743200"/>
              <a:gd name="connsiteY0" fmla="*/ 55756 h 6984321"/>
              <a:gd name="connsiteX1" fmla="*/ 2743200 w 2743200"/>
              <a:gd name="connsiteY1" fmla="*/ 0 h 6984321"/>
              <a:gd name="connsiteX2" fmla="*/ 2743200 w 2743200"/>
              <a:gd name="connsiteY2" fmla="*/ 6984321 h 6984321"/>
              <a:gd name="connsiteX3" fmla="*/ 0 w 2743200"/>
              <a:gd name="connsiteY3" fmla="*/ 6984321 h 6984321"/>
              <a:gd name="connsiteX4" fmla="*/ 1126273 w 2743200"/>
              <a:gd name="connsiteY4" fmla="*/ 55756 h 6984321"/>
              <a:gd name="connsiteX0" fmla="*/ 1561170 w 2743200"/>
              <a:gd name="connsiteY0" fmla="*/ 0 h 6984321"/>
              <a:gd name="connsiteX1" fmla="*/ 2743200 w 2743200"/>
              <a:gd name="connsiteY1" fmla="*/ 0 h 6984321"/>
              <a:gd name="connsiteX2" fmla="*/ 2743200 w 2743200"/>
              <a:gd name="connsiteY2" fmla="*/ 6984321 h 6984321"/>
              <a:gd name="connsiteX3" fmla="*/ 0 w 2743200"/>
              <a:gd name="connsiteY3" fmla="*/ 6984321 h 6984321"/>
              <a:gd name="connsiteX4" fmla="*/ 1561170 w 2743200"/>
              <a:gd name="connsiteY4" fmla="*/ 0 h 6984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6984321">
                <a:moveTo>
                  <a:pt x="1561170" y="0"/>
                </a:moveTo>
                <a:lnTo>
                  <a:pt x="2743200" y="0"/>
                </a:lnTo>
                <a:lnTo>
                  <a:pt x="2743200" y="6984321"/>
                </a:lnTo>
                <a:lnTo>
                  <a:pt x="0" y="6984321"/>
                </a:lnTo>
                <a:lnTo>
                  <a:pt x="1561170" y="0"/>
                </a:lnTo>
                <a:close/>
              </a:path>
            </a:pathLst>
          </a:custGeom>
          <a:solidFill>
            <a:srgbClr val="8E7FA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886BCE8-F88A-41C6-B94C-B6CC72A833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038" y="6595561"/>
            <a:ext cx="1300212" cy="1660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856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6" grpId="0" build="p" bldLvl="5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9" grpId="0" animBg="1"/>
      <p:bldP spid="11" grpId="0" animBg="1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704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A04E16-3DE1-7E42-93DA-2778FD22E6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30623" r="10103" b="9689"/>
          <a:stretch/>
        </p:blipFill>
        <p:spPr>
          <a:xfrm>
            <a:off x="-178919" y="1"/>
            <a:ext cx="12370919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9DFB7BE-186D-AE42-8159-D60A7C0C83F3}"/>
              </a:ext>
            </a:extLst>
          </p:cNvPr>
          <p:cNvSpPr/>
          <p:nvPr userDrawn="1"/>
        </p:nvSpPr>
        <p:spPr>
          <a:xfrm>
            <a:off x="1309793" y="1"/>
            <a:ext cx="10882207" cy="6858000"/>
          </a:xfrm>
          <a:prstGeom prst="rect">
            <a:avLst/>
          </a:prstGeom>
          <a:solidFill>
            <a:schemeClr val="accent6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ítulo 1"/>
          <p:cNvSpPr>
            <a:spLocks noGrp="1"/>
          </p:cNvSpPr>
          <p:nvPr>
            <p:ph type="ctrTitle" hasCustomPrompt="1"/>
          </p:nvPr>
        </p:nvSpPr>
        <p:spPr>
          <a:xfrm>
            <a:off x="1539059" y="439705"/>
            <a:ext cx="9213692" cy="550895"/>
          </a:xfrm>
        </p:spPr>
        <p:txBody>
          <a:bodyPr anchor="ctr">
            <a:noAutofit/>
          </a:bodyPr>
          <a:lstStyle>
            <a:lvl1pPr algn="l" defTabSz="4571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SV" sz="4000" b="1" kern="1200" dirty="0">
                <a:solidFill>
                  <a:schemeClr val="bg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TITLE NAME HERE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8031114-5BA7-4F11-9B7D-93C3366D98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6520" y="6593284"/>
            <a:ext cx="1300212" cy="166086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8D9D023-DD28-2F4C-B0A5-9369F6CB1C8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51924" y="1358770"/>
            <a:ext cx="8387474" cy="4546013"/>
          </a:xfrm>
        </p:spPr>
        <p:txBody>
          <a:bodyPr>
            <a:noAutofit/>
          </a:bodyPr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endParaRPr lang="en-US" dirty="0"/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, mi at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, </a:t>
            </a:r>
            <a:r>
              <a:rPr lang="en-US" dirty="0" err="1"/>
              <a:t>turpis</a:t>
            </a:r>
            <a:r>
              <a:rPr lang="en-US" dirty="0"/>
              <a:t> dolor </a:t>
            </a:r>
            <a:r>
              <a:rPr lang="en-US" dirty="0" err="1"/>
              <a:t>faucibus</a:t>
            </a:r>
            <a:r>
              <a:rPr lang="en-US" dirty="0"/>
              <a:t> magna, non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, mi at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, </a:t>
            </a:r>
            <a:r>
              <a:rPr lang="en-US" dirty="0" err="1"/>
              <a:t>turpis</a:t>
            </a:r>
            <a:r>
              <a:rPr lang="en-US" dirty="0"/>
              <a:t> dolor </a:t>
            </a:r>
            <a:r>
              <a:rPr lang="en-US" dirty="0" err="1"/>
              <a:t>faucibus</a:t>
            </a:r>
            <a:r>
              <a:rPr lang="en-US" dirty="0"/>
              <a:t> magna, non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  <p:sp>
        <p:nvSpPr>
          <p:cNvPr id="16" name="Chevron 13">
            <a:extLst>
              <a:ext uri="{FF2B5EF4-FFF2-40B4-BE49-F238E27FC236}">
                <a16:creationId xmlns:a16="http://schemas.microsoft.com/office/drawing/2014/main" id="{3D29E7A6-B0A5-4F46-A20B-7A8FC4AC9E7D}"/>
              </a:ext>
            </a:extLst>
          </p:cNvPr>
          <p:cNvSpPr/>
          <p:nvPr userDrawn="1"/>
        </p:nvSpPr>
        <p:spPr>
          <a:xfrm>
            <a:off x="794507" y="452742"/>
            <a:ext cx="273248" cy="374880"/>
          </a:xfrm>
          <a:prstGeom prst="chevron">
            <a:avLst/>
          </a:prstGeom>
          <a:solidFill>
            <a:schemeClr val="accent6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17" name="Chevron 14">
            <a:extLst>
              <a:ext uri="{FF2B5EF4-FFF2-40B4-BE49-F238E27FC236}">
                <a16:creationId xmlns:a16="http://schemas.microsoft.com/office/drawing/2014/main" id="{571E9433-0D4D-574E-B74E-7B5DF108CB13}"/>
              </a:ext>
            </a:extLst>
          </p:cNvPr>
          <p:cNvSpPr/>
          <p:nvPr userDrawn="1"/>
        </p:nvSpPr>
        <p:spPr>
          <a:xfrm>
            <a:off x="975155" y="452742"/>
            <a:ext cx="273248" cy="374880"/>
          </a:xfrm>
          <a:prstGeom prst="chevron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18" name="Chevron 15">
            <a:extLst>
              <a:ext uri="{FF2B5EF4-FFF2-40B4-BE49-F238E27FC236}">
                <a16:creationId xmlns:a16="http://schemas.microsoft.com/office/drawing/2014/main" id="{5626A6AC-068B-E844-89BF-C1E5F6F0FDFA}"/>
              </a:ext>
            </a:extLst>
          </p:cNvPr>
          <p:cNvSpPr/>
          <p:nvPr userDrawn="1"/>
        </p:nvSpPr>
        <p:spPr>
          <a:xfrm>
            <a:off x="621605" y="452742"/>
            <a:ext cx="273248" cy="374880"/>
          </a:xfrm>
          <a:prstGeom prst="chevron">
            <a:avLst/>
          </a:prstGeom>
          <a:solidFill>
            <a:schemeClr val="accent6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3FB3060-75F0-B940-BB83-AF1A094B5A9C}"/>
              </a:ext>
            </a:extLst>
          </p:cNvPr>
          <p:cNvCxnSpPr/>
          <p:nvPr userDrawn="1"/>
        </p:nvCxnSpPr>
        <p:spPr>
          <a:xfrm>
            <a:off x="-178919" y="638690"/>
            <a:ext cx="931131" cy="1492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99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6" grpId="0" animBg="1"/>
      <p:bldP spid="17" grpId="0" animBg="1"/>
      <p:bldP spid="1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agonal Stripe 2">
            <a:extLst>
              <a:ext uri="{FF2B5EF4-FFF2-40B4-BE49-F238E27FC236}">
                <a16:creationId xmlns:a16="http://schemas.microsoft.com/office/drawing/2014/main" id="{002FEF9C-F618-164F-9457-B215435037B9}"/>
              </a:ext>
            </a:extLst>
          </p:cNvPr>
          <p:cNvSpPr/>
          <p:nvPr userDrawn="1"/>
        </p:nvSpPr>
        <p:spPr>
          <a:xfrm rot="10800000">
            <a:off x="10076984" y="0"/>
            <a:ext cx="2846600" cy="6936721"/>
          </a:xfrm>
          <a:custGeom>
            <a:avLst/>
            <a:gdLst>
              <a:gd name="connsiteX0" fmla="*/ 0 w 2846600"/>
              <a:gd name="connsiteY0" fmla="*/ 3429000 h 6858000"/>
              <a:gd name="connsiteX1" fmla="*/ 1423300 w 2846600"/>
              <a:gd name="connsiteY1" fmla="*/ 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0 w 2846600"/>
              <a:gd name="connsiteY4" fmla="*/ 3429000 h 6858000"/>
              <a:gd name="connsiteX0" fmla="*/ 0 w 2846600"/>
              <a:gd name="connsiteY0" fmla="*/ 3429000 h 6858000"/>
              <a:gd name="connsiteX1" fmla="*/ 42735 w 2846600"/>
              <a:gd name="connsiteY1" fmla="*/ 1793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0 w 2846600"/>
              <a:gd name="connsiteY4" fmla="*/ 3429000 h 6858000"/>
              <a:gd name="connsiteX0" fmla="*/ 17930 w 2846600"/>
              <a:gd name="connsiteY0" fmla="*/ 6297705 h 6858000"/>
              <a:gd name="connsiteX1" fmla="*/ 42735 w 2846600"/>
              <a:gd name="connsiteY1" fmla="*/ 1793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17930 w 2846600"/>
              <a:gd name="connsiteY4" fmla="*/ 6297705 h 6858000"/>
              <a:gd name="connsiteX0" fmla="*/ 0 w 2828670"/>
              <a:gd name="connsiteY0" fmla="*/ 6297705 h 6893858"/>
              <a:gd name="connsiteX1" fmla="*/ 24805 w 2828670"/>
              <a:gd name="connsiteY1" fmla="*/ 17930 h 6893858"/>
              <a:gd name="connsiteX2" fmla="*/ 2828670 w 2828670"/>
              <a:gd name="connsiteY2" fmla="*/ 0 h 6893858"/>
              <a:gd name="connsiteX3" fmla="*/ 1201270 w 2828670"/>
              <a:gd name="connsiteY3" fmla="*/ 6893858 h 6893858"/>
              <a:gd name="connsiteX4" fmla="*/ 0 w 2828670"/>
              <a:gd name="connsiteY4" fmla="*/ 6297705 h 6893858"/>
              <a:gd name="connsiteX0" fmla="*/ 0 w 2846600"/>
              <a:gd name="connsiteY0" fmla="*/ 6889376 h 6893858"/>
              <a:gd name="connsiteX1" fmla="*/ 42735 w 2846600"/>
              <a:gd name="connsiteY1" fmla="*/ 17930 h 6893858"/>
              <a:gd name="connsiteX2" fmla="*/ 2846600 w 2846600"/>
              <a:gd name="connsiteY2" fmla="*/ 0 h 6893858"/>
              <a:gd name="connsiteX3" fmla="*/ 1219200 w 2846600"/>
              <a:gd name="connsiteY3" fmla="*/ 6893858 h 6893858"/>
              <a:gd name="connsiteX4" fmla="*/ 0 w 2846600"/>
              <a:gd name="connsiteY4" fmla="*/ 6889376 h 6893858"/>
              <a:gd name="connsiteX0" fmla="*/ 0 w 2846600"/>
              <a:gd name="connsiteY0" fmla="*/ 6921452 h 6925934"/>
              <a:gd name="connsiteX1" fmla="*/ 28447 w 2846600"/>
              <a:gd name="connsiteY1" fmla="*/ 0 h 6925934"/>
              <a:gd name="connsiteX2" fmla="*/ 2846600 w 2846600"/>
              <a:gd name="connsiteY2" fmla="*/ 32076 h 6925934"/>
              <a:gd name="connsiteX3" fmla="*/ 1219200 w 2846600"/>
              <a:gd name="connsiteY3" fmla="*/ 6925934 h 6925934"/>
              <a:gd name="connsiteX4" fmla="*/ 0 w 2846600"/>
              <a:gd name="connsiteY4" fmla="*/ 6921452 h 6925934"/>
              <a:gd name="connsiteX0" fmla="*/ 0 w 2846600"/>
              <a:gd name="connsiteY0" fmla="*/ 6932239 h 6936721"/>
              <a:gd name="connsiteX1" fmla="*/ 28447 w 2846600"/>
              <a:gd name="connsiteY1" fmla="*/ 10787 h 6936721"/>
              <a:gd name="connsiteX2" fmla="*/ 2846600 w 2846600"/>
              <a:gd name="connsiteY2" fmla="*/ 0 h 6936721"/>
              <a:gd name="connsiteX3" fmla="*/ 1219200 w 2846600"/>
              <a:gd name="connsiteY3" fmla="*/ 6936721 h 6936721"/>
              <a:gd name="connsiteX4" fmla="*/ 0 w 2846600"/>
              <a:gd name="connsiteY4" fmla="*/ 6932239 h 693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6600" h="6936721">
                <a:moveTo>
                  <a:pt x="0" y="6932239"/>
                </a:moveTo>
                <a:cubicBezTo>
                  <a:pt x="8268" y="4838981"/>
                  <a:pt x="20179" y="2104045"/>
                  <a:pt x="28447" y="10787"/>
                </a:cubicBezTo>
                <a:lnTo>
                  <a:pt x="2846600" y="0"/>
                </a:lnTo>
                <a:lnTo>
                  <a:pt x="1219200" y="6936721"/>
                </a:lnTo>
                <a:lnTo>
                  <a:pt x="0" y="693223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17" name="Diagonal Stripe 2">
            <a:extLst>
              <a:ext uri="{FF2B5EF4-FFF2-40B4-BE49-F238E27FC236}">
                <a16:creationId xmlns:a16="http://schemas.microsoft.com/office/drawing/2014/main" id="{002FEF9C-F618-164F-9457-B215435037B9}"/>
              </a:ext>
            </a:extLst>
          </p:cNvPr>
          <p:cNvSpPr/>
          <p:nvPr userDrawn="1"/>
        </p:nvSpPr>
        <p:spPr>
          <a:xfrm rot="10800000">
            <a:off x="10326470" y="0"/>
            <a:ext cx="2846600" cy="6936721"/>
          </a:xfrm>
          <a:custGeom>
            <a:avLst/>
            <a:gdLst>
              <a:gd name="connsiteX0" fmla="*/ 0 w 2846600"/>
              <a:gd name="connsiteY0" fmla="*/ 3429000 h 6858000"/>
              <a:gd name="connsiteX1" fmla="*/ 1423300 w 2846600"/>
              <a:gd name="connsiteY1" fmla="*/ 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0 w 2846600"/>
              <a:gd name="connsiteY4" fmla="*/ 3429000 h 6858000"/>
              <a:gd name="connsiteX0" fmla="*/ 0 w 2846600"/>
              <a:gd name="connsiteY0" fmla="*/ 3429000 h 6858000"/>
              <a:gd name="connsiteX1" fmla="*/ 42735 w 2846600"/>
              <a:gd name="connsiteY1" fmla="*/ 1793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0 w 2846600"/>
              <a:gd name="connsiteY4" fmla="*/ 3429000 h 6858000"/>
              <a:gd name="connsiteX0" fmla="*/ 17930 w 2846600"/>
              <a:gd name="connsiteY0" fmla="*/ 6297705 h 6858000"/>
              <a:gd name="connsiteX1" fmla="*/ 42735 w 2846600"/>
              <a:gd name="connsiteY1" fmla="*/ 1793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17930 w 2846600"/>
              <a:gd name="connsiteY4" fmla="*/ 6297705 h 6858000"/>
              <a:gd name="connsiteX0" fmla="*/ 0 w 2828670"/>
              <a:gd name="connsiteY0" fmla="*/ 6297705 h 6893858"/>
              <a:gd name="connsiteX1" fmla="*/ 24805 w 2828670"/>
              <a:gd name="connsiteY1" fmla="*/ 17930 h 6893858"/>
              <a:gd name="connsiteX2" fmla="*/ 2828670 w 2828670"/>
              <a:gd name="connsiteY2" fmla="*/ 0 h 6893858"/>
              <a:gd name="connsiteX3" fmla="*/ 1201270 w 2828670"/>
              <a:gd name="connsiteY3" fmla="*/ 6893858 h 6893858"/>
              <a:gd name="connsiteX4" fmla="*/ 0 w 2828670"/>
              <a:gd name="connsiteY4" fmla="*/ 6297705 h 6893858"/>
              <a:gd name="connsiteX0" fmla="*/ 0 w 2846600"/>
              <a:gd name="connsiteY0" fmla="*/ 6889376 h 6893858"/>
              <a:gd name="connsiteX1" fmla="*/ 42735 w 2846600"/>
              <a:gd name="connsiteY1" fmla="*/ 17930 h 6893858"/>
              <a:gd name="connsiteX2" fmla="*/ 2846600 w 2846600"/>
              <a:gd name="connsiteY2" fmla="*/ 0 h 6893858"/>
              <a:gd name="connsiteX3" fmla="*/ 1219200 w 2846600"/>
              <a:gd name="connsiteY3" fmla="*/ 6893858 h 6893858"/>
              <a:gd name="connsiteX4" fmla="*/ 0 w 2846600"/>
              <a:gd name="connsiteY4" fmla="*/ 6889376 h 6893858"/>
              <a:gd name="connsiteX0" fmla="*/ 0 w 2846600"/>
              <a:gd name="connsiteY0" fmla="*/ 6921452 h 6925934"/>
              <a:gd name="connsiteX1" fmla="*/ 28447 w 2846600"/>
              <a:gd name="connsiteY1" fmla="*/ 0 h 6925934"/>
              <a:gd name="connsiteX2" fmla="*/ 2846600 w 2846600"/>
              <a:gd name="connsiteY2" fmla="*/ 32076 h 6925934"/>
              <a:gd name="connsiteX3" fmla="*/ 1219200 w 2846600"/>
              <a:gd name="connsiteY3" fmla="*/ 6925934 h 6925934"/>
              <a:gd name="connsiteX4" fmla="*/ 0 w 2846600"/>
              <a:gd name="connsiteY4" fmla="*/ 6921452 h 6925934"/>
              <a:gd name="connsiteX0" fmla="*/ 0 w 2846600"/>
              <a:gd name="connsiteY0" fmla="*/ 6932239 h 6936721"/>
              <a:gd name="connsiteX1" fmla="*/ 28447 w 2846600"/>
              <a:gd name="connsiteY1" fmla="*/ 10787 h 6936721"/>
              <a:gd name="connsiteX2" fmla="*/ 2846600 w 2846600"/>
              <a:gd name="connsiteY2" fmla="*/ 0 h 6936721"/>
              <a:gd name="connsiteX3" fmla="*/ 1219200 w 2846600"/>
              <a:gd name="connsiteY3" fmla="*/ 6936721 h 6936721"/>
              <a:gd name="connsiteX4" fmla="*/ 0 w 2846600"/>
              <a:gd name="connsiteY4" fmla="*/ 6932239 h 693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6600" h="6936721">
                <a:moveTo>
                  <a:pt x="0" y="6932239"/>
                </a:moveTo>
                <a:cubicBezTo>
                  <a:pt x="8268" y="4838981"/>
                  <a:pt x="20179" y="2104045"/>
                  <a:pt x="28447" y="10787"/>
                </a:cubicBezTo>
                <a:lnTo>
                  <a:pt x="2846600" y="0"/>
                </a:lnTo>
                <a:lnTo>
                  <a:pt x="1219200" y="6936721"/>
                </a:lnTo>
                <a:lnTo>
                  <a:pt x="0" y="6932239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86BCE8-F88A-41C6-B94C-B6CC72A833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038" y="6595561"/>
            <a:ext cx="1300212" cy="166086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8C238497-F6F2-43EB-BE7E-CB0EE05BE8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28705" y="401944"/>
            <a:ext cx="9987875" cy="506776"/>
          </a:xfrm>
        </p:spPr>
        <p:txBody>
          <a:bodyPr anchor="ctr">
            <a:noAutofit/>
          </a:bodyPr>
          <a:lstStyle>
            <a:lvl1pPr algn="l" defTabSz="4571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SV" sz="4000" kern="1200" dirty="0">
                <a:solidFill>
                  <a:schemeClr val="tx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B-HEAD</a:t>
            </a:r>
          </a:p>
        </p:txBody>
      </p:sp>
      <p:sp>
        <p:nvSpPr>
          <p:cNvPr id="11" name="Chevron 13">
            <a:extLst>
              <a:ext uri="{FF2B5EF4-FFF2-40B4-BE49-F238E27FC236}">
                <a16:creationId xmlns:a16="http://schemas.microsoft.com/office/drawing/2014/main" id="{0E4FB537-FCE6-4188-8FAA-FAF67F641AA8}"/>
              </a:ext>
            </a:extLst>
          </p:cNvPr>
          <p:cNvSpPr/>
          <p:nvPr userDrawn="1"/>
        </p:nvSpPr>
        <p:spPr>
          <a:xfrm>
            <a:off x="794507" y="452742"/>
            <a:ext cx="273248" cy="374880"/>
          </a:xfrm>
          <a:prstGeom prst="chevron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13" name="Chevron 14">
            <a:extLst>
              <a:ext uri="{FF2B5EF4-FFF2-40B4-BE49-F238E27FC236}">
                <a16:creationId xmlns:a16="http://schemas.microsoft.com/office/drawing/2014/main" id="{7D67427D-2FC8-4CFD-954C-F3D0D04600E6}"/>
              </a:ext>
            </a:extLst>
          </p:cNvPr>
          <p:cNvSpPr/>
          <p:nvPr userDrawn="1"/>
        </p:nvSpPr>
        <p:spPr>
          <a:xfrm>
            <a:off x="975155" y="452742"/>
            <a:ext cx="273248" cy="374880"/>
          </a:xfrm>
          <a:prstGeom prst="chevron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14" name="Chevron 15">
            <a:extLst>
              <a:ext uri="{FF2B5EF4-FFF2-40B4-BE49-F238E27FC236}">
                <a16:creationId xmlns:a16="http://schemas.microsoft.com/office/drawing/2014/main" id="{35F52116-5592-44DE-A443-10634076C2CE}"/>
              </a:ext>
            </a:extLst>
          </p:cNvPr>
          <p:cNvSpPr/>
          <p:nvPr userDrawn="1"/>
        </p:nvSpPr>
        <p:spPr>
          <a:xfrm>
            <a:off x="621605" y="452742"/>
            <a:ext cx="273248" cy="374880"/>
          </a:xfrm>
          <a:prstGeom prst="chevron">
            <a:avLst/>
          </a:prstGeom>
          <a:solidFill>
            <a:schemeClr val="accent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-178919" y="638690"/>
            <a:ext cx="931131" cy="1492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2 Marcador de posición de imagen">
            <a:extLst>
              <a:ext uri="{FF2B5EF4-FFF2-40B4-BE49-F238E27FC236}">
                <a16:creationId xmlns:a16="http://schemas.microsoft.com/office/drawing/2014/main" id="{C9F57B9C-C84E-1447-B35C-29430ABCF8D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 flipH="1">
            <a:off x="1328704" y="1516748"/>
            <a:ext cx="9987876" cy="4960252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F6071EC-CA45-9B46-BE3C-D2B3BA160C8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28706" y="1026305"/>
            <a:ext cx="9987874" cy="354998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/>
            </a:lvl1pPr>
          </a:lstStyle>
          <a:p>
            <a:pPr lvl="0"/>
            <a:r>
              <a:rPr lang="en-US" dirty="0"/>
              <a:t>C-HEAD: D-HEAD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292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3" grpId="0" animBg="1"/>
      <p:bldP spid="14" grpId="0" animBg="1"/>
      <p:bldP spid="15" grpId="0"/>
      <p:bldP spid="19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agonal Stripe 2">
            <a:extLst>
              <a:ext uri="{FF2B5EF4-FFF2-40B4-BE49-F238E27FC236}">
                <a16:creationId xmlns:a16="http://schemas.microsoft.com/office/drawing/2014/main" id="{002FEF9C-F618-164F-9457-B215435037B9}"/>
              </a:ext>
            </a:extLst>
          </p:cNvPr>
          <p:cNvSpPr/>
          <p:nvPr userDrawn="1"/>
        </p:nvSpPr>
        <p:spPr>
          <a:xfrm rot="10800000">
            <a:off x="10076984" y="0"/>
            <a:ext cx="2846600" cy="6936721"/>
          </a:xfrm>
          <a:custGeom>
            <a:avLst/>
            <a:gdLst>
              <a:gd name="connsiteX0" fmla="*/ 0 w 2846600"/>
              <a:gd name="connsiteY0" fmla="*/ 3429000 h 6858000"/>
              <a:gd name="connsiteX1" fmla="*/ 1423300 w 2846600"/>
              <a:gd name="connsiteY1" fmla="*/ 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0 w 2846600"/>
              <a:gd name="connsiteY4" fmla="*/ 3429000 h 6858000"/>
              <a:gd name="connsiteX0" fmla="*/ 0 w 2846600"/>
              <a:gd name="connsiteY0" fmla="*/ 3429000 h 6858000"/>
              <a:gd name="connsiteX1" fmla="*/ 42735 w 2846600"/>
              <a:gd name="connsiteY1" fmla="*/ 1793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0 w 2846600"/>
              <a:gd name="connsiteY4" fmla="*/ 3429000 h 6858000"/>
              <a:gd name="connsiteX0" fmla="*/ 17930 w 2846600"/>
              <a:gd name="connsiteY0" fmla="*/ 6297705 h 6858000"/>
              <a:gd name="connsiteX1" fmla="*/ 42735 w 2846600"/>
              <a:gd name="connsiteY1" fmla="*/ 1793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17930 w 2846600"/>
              <a:gd name="connsiteY4" fmla="*/ 6297705 h 6858000"/>
              <a:gd name="connsiteX0" fmla="*/ 0 w 2828670"/>
              <a:gd name="connsiteY0" fmla="*/ 6297705 h 6893858"/>
              <a:gd name="connsiteX1" fmla="*/ 24805 w 2828670"/>
              <a:gd name="connsiteY1" fmla="*/ 17930 h 6893858"/>
              <a:gd name="connsiteX2" fmla="*/ 2828670 w 2828670"/>
              <a:gd name="connsiteY2" fmla="*/ 0 h 6893858"/>
              <a:gd name="connsiteX3" fmla="*/ 1201270 w 2828670"/>
              <a:gd name="connsiteY3" fmla="*/ 6893858 h 6893858"/>
              <a:gd name="connsiteX4" fmla="*/ 0 w 2828670"/>
              <a:gd name="connsiteY4" fmla="*/ 6297705 h 6893858"/>
              <a:gd name="connsiteX0" fmla="*/ 0 w 2846600"/>
              <a:gd name="connsiteY0" fmla="*/ 6889376 h 6893858"/>
              <a:gd name="connsiteX1" fmla="*/ 42735 w 2846600"/>
              <a:gd name="connsiteY1" fmla="*/ 17930 h 6893858"/>
              <a:gd name="connsiteX2" fmla="*/ 2846600 w 2846600"/>
              <a:gd name="connsiteY2" fmla="*/ 0 h 6893858"/>
              <a:gd name="connsiteX3" fmla="*/ 1219200 w 2846600"/>
              <a:gd name="connsiteY3" fmla="*/ 6893858 h 6893858"/>
              <a:gd name="connsiteX4" fmla="*/ 0 w 2846600"/>
              <a:gd name="connsiteY4" fmla="*/ 6889376 h 6893858"/>
              <a:gd name="connsiteX0" fmla="*/ 0 w 2846600"/>
              <a:gd name="connsiteY0" fmla="*/ 6921452 h 6925934"/>
              <a:gd name="connsiteX1" fmla="*/ 28447 w 2846600"/>
              <a:gd name="connsiteY1" fmla="*/ 0 h 6925934"/>
              <a:gd name="connsiteX2" fmla="*/ 2846600 w 2846600"/>
              <a:gd name="connsiteY2" fmla="*/ 32076 h 6925934"/>
              <a:gd name="connsiteX3" fmla="*/ 1219200 w 2846600"/>
              <a:gd name="connsiteY3" fmla="*/ 6925934 h 6925934"/>
              <a:gd name="connsiteX4" fmla="*/ 0 w 2846600"/>
              <a:gd name="connsiteY4" fmla="*/ 6921452 h 6925934"/>
              <a:gd name="connsiteX0" fmla="*/ 0 w 2846600"/>
              <a:gd name="connsiteY0" fmla="*/ 6932239 h 6936721"/>
              <a:gd name="connsiteX1" fmla="*/ 28447 w 2846600"/>
              <a:gd name="connsiteY1" fmla="*/ 10787 h 6936721"/>
              <a:gd name="connsiteX2" fmla="*/ 2846600 w 2846600"/>
              <a:gd name="connsiteY2" fmla="*/ 0 h 6936721"/>
              <a:gd name="connsiteX3" fmla="*/ 1219200 w 2846600"/>
              <a:gd name="connsiteY3" fmla="*/ 6936721 h 6936721"/>
              <a:gd name="connsiteX4" fmla="*/ 0 w 2846600"/>
              <a:gd name="connsiteY4" fmla="*/ 6932239 h 693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6600" h="6936721">
                <a:moveTo>
                  <a:pt x="0" y="6932239"/>
                </a:moveTo>
                <a:cubicBezTo>
                  <a:pt x="8268" y="4838981"/>
                  <a:pt x="20179" y="2104045"/>
                  <a:pt x="28447" y="10787"/>
                </a:cubicBezTo>
                <a:lnTo>
                  <a:pt x="2846600" y="0"/>
                </a:lnTo>
                <a:lnTo>
                  <a:pt x="1219200" y="6936721"/>
                </a:lnTo>
                <a:lnTo>
                  <a:pt x="0" y="693223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17" name="Diagonal Stripe 2">
            <a:extLst>
              <a:ext uri="{FF2B5EF4-FFF2-40B4-BE49-F238E27FC236}">
                <a16:creationId xmlns:a16="http://schemas.microsoft.com/office/drawing/2014/main" id="{002FEF9C-F618-164F-9457-B215435037B9}"/>
              </a:ext>
            </a:extLst>
          </p:cNvPr>
          <p:cNvSpPr/>
          <p:nvPr userDrawn="1"/>
        </p:nvSpPr>
        <p:spPr>
          <a:xfrm rot="10800000">
            <a:off x="10326470" y="0"/>
            <a:ext cx="2846600" cy="6936721"/>
          </a:xfrm>
          <a:custGeom>
            <a:avLst/>
            <a:gdLst>
              <a:gd name="connsiteX0" fmla="*/ 0 w 2846600"/>
              <a:gd name="connsiteY0" fmla="*/ 3429000 h 6858000"/>
              <a:gd name="connsiteX1" fmla="*/ 1423300 w 2846600"/>
              <a:gd name="connsiteY1" fmla="*/ 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0 w 2846600"/>
              <a:gd name="connsiteY4" fmla="*/ 3429000 h 6858000"/>
              <a:gd name="connsiteX0" fmla="*/ 0 w 2846600"/>
              <a:gd name="connsiteY0" fmla="*/ 3429000 h 6858000"/>
              <a:gd name="connsiteX1" fmla="*/ 42735 w 2846600"/>
              <a:gd name="connsiteY1" fmla="*/ 1793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0 w 2846600"/>
              <a:gd name="connsiteY4" fmla="*/ 3429000 h 6858000"/>
              <a:gd name="connsiteX0" fmla="*/ 17930 w 2846600"/>
              <a:gd name="connsiteY0" fmla="*/ 6297705 h 6858000"/>
              <a:gd name="connsiteX1" fmla="*/ 42735 w 2846600"/>
              <a:gd name="connsiteY1" fmla="*/ 17930 h 6858000"/>
              <a:gd name="connsiteX2" fmla="*/ 2846600 w 2846600"/>
              <a:gd name="connsiteY2" fmla="*/ 0 h 6858000"/>
              <a:gd name="connsiteX3" fmla="*/ 0 w 2846600"/>
              <a:gd name="connsiteY3" fmla="*/ 6858000 h 6858000"/>
              <a:gd name="connsiteX4" fmla="*/ 17930 w 2846600"/>
              <a:gd name="connsiteY4" fmla="*/ 6297705 h 6858000"/>
              <a:gd name="connsiteX0" fmla="*/ 0 w 2828670"/>
              <a:gd name="connsiteY0" fmla="*/ 6297705 h 6893858"/>
              <a:gd name="connsiteX1" fmla="*/ 24805 w 2828670"/>
              <a:gd name="connsiteY1" fmla="*/ 17930 h 6893858"/>
              <a:gd name="connsiteX2" fmla="*/ 2828670 w 2828670"/>
              <a:gd name="connsiteY2" fmla="*/ 0 h 6893858"/>
              <a:gd name="connsiteX3" fmla="*/ 1201270 w 2828670"/>
              <a:gd name="connsiteY3" fmla="*/ 6893858 h 6893858"/>
              <a:gd name="connsiteX4" fmla="*/ 0 w 2828670"/>
              <a:gd name="connsiteY4" fmla="*/ 6297705 h 6893858"/>
              <a:gd name="connsiteX0" fmla="*/ 0 w 2846600"/>
              <a:gd name="connsiteY0" fmla="*/ 6889376 h 6893858"/>
              <a:gd name="connsiteX1" fmla="*/ 42735 w 2846600"/>
              <a:gd name="connsiteY1" fmla="*/ 17930 h 6893858"/>
              <a:gd name="connsiteX2" fmla="*/ 2846600 w 2846600"/>
              <a:gd name="connsiteY2" fmla="*/ 0 h 6893858"/>
              <a:gd name="connsiteX3" fmla="*/ 1219200 w 2846600"/>
              <a:gd name="connsiteY3" fmla="*/ 6893858 h 6893858"/>
              <a:gd name="connsiteX4" fmla="*/ 0 w 2846600"/>
              <a:gd name="connsiteY4" fmla="*/ 6889376 h 6893858"/>
              <a:gd name="connsiteX0" fmla="*/ 0 w 2846600"/>
              <a:gd name="connsiteY0" fmla="*/ 6921452 h 6925934"/>
              <a:gd name="connsiteX1" fmla="*/ 28447 w 2846600"/>
              <a:gd name="connsiteY1" fmla="*/ 0 h 6925934"/>
              <a:gd name="connsiteX2" fmla="*/ 2846600 w 2846600"/>
              <a:gd name="connsiteY2" fmla="*/ 32076 h 6925934"/>
              <a:gd name="connsiteX3" fmla="*/ 1219200 w 2846600"/>
              <a:gd name="connsiteY3" fmla="*/ 6925934 h 6925934"/>
              <a:gd name="connsiteX4" fmla="*/ 0 w 2846600"/>
              <a:gd name="connsiteY4" fmla="*/ 6921452 h 6925934"/>
              <a:gd name="connsiteX0" fmla="*/ 0 w 2846600"/>
              <a:gd name="connsiteY0" fmla="*/ 6932239 h 6936721"/>
              <a:gd name="connsiteX1" fmla="*/ 28447 w 2846600"/>
              <a:gd name="connsiteY1" fmla="*/ 10787 h 6936721"/>
              <a:gd name="connsiteX2" fmla="*/ 2846600 w 2846600"/>
              <a:gd name="connsiteY2" fmla="*/ 0 h 6936721"/>
              <a:gd name="connsiteX3" fmla="*/ 1219200 w 2846600"/>
              <a:gd name="connsiteY3" fmla="*/ 6936721 h 6936721"/>
              <a:gd name="connsiteX4" fmla="*/ 0 w 2846600"/>
              <a:gd name="connsiteY4" fmla="*/ 6932239 h 6936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6600" h="6936721">
                <a:moveTo>
                  <a:pt x="0" y="6932239"/>
                </a:moveTo>
                <a:cubicBezTo>
                  <a:pt x="8268" y="4838981"/>
                  <a:pt x="20179" y="2104045"/>
                  <a:pt x="28447" y="10787"/>
                </a:cubicBezTo>
                <a:lnTo>
                  <a:pt x="2846600" y="0"/>
                </a:lnTo>
                <a:lnTo>
                  <a:pt x="1219200" y="6936721"/>
                </a:lnTo>
                <a:lnTo>
                  <a:pt x="0" y="6932239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86BCE8-F88A-41C6-B94C-B6CC72A833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038" y="6595561"/>
            <a:ext cx="1300212" cy="166086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8C238497-F6F2-43EB-BE7E-CB0EE05BE8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28705" y="401944"/>
            <a:ext cx="9987875" cy="506776"/>
          </a:xfrm>
        </p:spPr>
        <p:txBody>
          <a:bodyPr anchor="ctr">
            <a:noAutofit/>
          </a:bodyPr>
          <a:lstStyle>
            <a:lvl1pPr algn="l" defTabSz="4571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SV" sz="4000" kern="1200" dirty="0">
                <a:solidFill>
                  <a:schemeClr val="tx1"/>
                </a:solidFill>
                <a:latin typeface="Arial" panose="020B0604020202020204" pitchFamily="34" charset="0"/>
                <a:ea typeface="Open Sans Extrabold" panose="020B09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B-HEAD</a:t>
            </a:r>
          </a:p>
        </p:txBody>
      </p:sp>
      <p:sp>
        <p:nvSpPr>
          <p:cNvPr id="11" name="Chevron 13">
            <a:extLst>
              <a:ext uri="{FF2B5EF4-FFF2-40B4-BE49-F238E27FC236}">
                <a16:creationId xmlns:a16="http://schemas.microsoft.com/office/drawing/2014/main" id="{0E4FB537-FCE6-4188-8FAA-FAF67F641AA8}"/>
              </a:ext>
            </a:extLst>
          </p:cNvPr>
          <p:cNvSpPr/>
          <p:nvPr userDrawn="1"/>
        </p:nvSpPr>
        <p:spPr>
          <a:xfrm>
            <a:off x="794507" y="452742"/>
            <a:ext cx="273248" cy="374880"/>
          </a:xfrm>
          <a:prstGeom prst="chevron">
            <a:avLst/>
          </a:pr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13" name="Chevron 14">
            <a:extLst>
              <a:ext uri="{FF2B5EF4-FFF2-40B4-BE49-F238E27FC236}">
                <a16:creationId xmlns:a16="http://schemas.microsoft.com/office/drawing/2014/main" id="{7D67427D-2FC8-4CFD-954C-F3D0D04600E6}"/>
              </a:ext>
            </a:extLst>
          </p:cNvPr>
          <p:cNvSpPr/>
          <p:nvPr userDrawn="1"/>
        </p:nvSpPr>
        <p:spPr>
          <a:xfrm>
            <a:off x="975155" y="452742"/>
            <a:ext cx="273248" cy="374880"/>
          </a:xfrm>
          <a:prstGeom prst="chevron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sp>
        <p:nvSpPr>
          <p:cNvPr id="14" name="Chevron 15">
            <a:extLst>
              <a:ext uri="{FF2B5EF4-FFF2-40B4-BE49-F238E27FC236}">
                <a16:creationId xmlns:a16="http://schemas.microsoft.com/office/drawing/2014/main" id="{35F52116-5592-44DE-A443-10634076C2CE}"/>
              </a:ext>
            </a:extLst>
          </p:cNvPr>
          <p:cNvSpPr/>
          <p:nvPr userDrawn="1"/>
        </p:nvSpPr>
        <p:spPr>
          <a:xfrm>
            <a:off x="621605" y="452742"/>
            <a:ext cx="273248" cy="374880"/>
          </a:xfrm>
          <a:prstGeom prst="chevron">
            <a:avLst/>
          </a:prstGeom>
          <a:solidFill>
            <a:schemeClr val="accent1">
              <a:alpha val="3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chemeClr val="tx1"/>
              </a:solidFill>
              <a:latin typeface="Arial Regular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-178919" y="638690"/>
            <a:ext cx="931131" cy="1492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2 Marcador de posición de imagen">
            <a:extLst>
              <a:ext uri="{FF2B5EF4-FFF2-40B4-BE49-F238E27FC236}">
                <a16:creationId xmlns:a16="http://schemas.microsoft.com/office/drawing/2014/main" id="{C9F57B9C-C84E-1447-B35C-29430ABCF8D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 flipH="1">
            <a:off x="1328704" y="1516748"/>
            <a:ext cx="4691096" cy="4960252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F6071EC-CA45-9B46-BE3C-D2B3BA160C8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28706" y="1026305"/>
            <a:ext cx="9987874" cy="354998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/>
            </a:lvl1pPr>
          </a:lstStyle>
          <a:p>
            <a:pPr lvl="0"/>
            <a:r>
              <a:rPr lang="en-US" dirty="0"/>
              <a:t>C-HEAD: D-HEAD</a:t>
            </a:r>
          </a:p>
        </p:txBody>
      </p:sp>
      <p:sp>
        <p:nvSpPr>
          <p:cNvPr id="18" name="2 Marcador de posición de imagen">
            <a:extLst>
              <a:ext uri="{FF2B5EF4-FFF2-40B4-BE49-F238E27FC236}">
                <a16:creationId xmlns:a16="http://schemas.microsoft.com/office/drawing/2014/main" id="{B30449FB-3D91-8E45-8A8A-0A1D2520F5C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 flipH="1">
            <a:off x="6205504" y="1516748"/>
            <a:ext cx="4691096" cy="4960252"/>
          </a:xfrm>
          <a:prstGeom prst="roundRect">
            <a:avLst>
              <a:gd name="adj" fmla="val 0"/>
            </a:avLst>
          </a:prstGeom>
          <a:noFill/>
          <a:ln w="2571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es-SV" sz="2400" b="0" i="0" dirty="0">
                <a:solidFill>
                  <a:schemeClr val="lt1"/>
                </a:solidFill>
                <a:latin typeface="Arial Regular"/>
              </a:defRPr>
            </a:lvl1pPr>
          </a:lstStyle>
          <a:p>
            <a:pPr marL="0" lvl="0" algn="ctr" defTabSz="1208049"/>
            <a:r>
              <a:rPr lang="en-US"/>
              <a:t>Click icon to add picture</a:t>
            </a:r>
            <a:endParaRPr lang="es-SV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929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3" grpId="0" animBg="1"/>
      <p:bldP spid="14" grpId="0" animBg="1"/>
      <p:bldP spid="15" grpId="0"/>
      <p:bldP spid="19" grpId="0" build="p">
        <p:tmplLst>
          <p:tmpl lvl="1">
            <p:tnLst>
              <p:par>
                <p:cTn presetID="2" presetClass="entr" presetSubtype="2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</a:defRPr>
            </a:lvl1pPr>
          </a:lstStyle>
          <a:p>
            <a:fld id="{C764DE79-268F-4C1A-8933-263129D2AF90}" type="datetimeFigureOut">
              <a:rPr lang="en-US" smtClean="0"/>
              <a:pPr/>
              <a:t>4/17/2020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EDITABLE lesson number">
            <a:extLst>
              <a:ext uri="{FF2B5EF4-FFF2-40B4-BE49-F238E27FC236}">
                <a16:creationId xmlns:a16="http://schemas.microsoft.com/office/drawing/2014/main" id="{2866648E-5FCA-0D49-BAC8-3FA630508D5A}"/>
              </a:ext>
            </a:extLst>
          </p:cNvPr>
          <p:cNvSpPr txBox="1">
            <a:spLocks/>
          </p:cNvSpPr>
          <p:nvPr userDrawn="1"/>
        </p:nvSpPr>
        <p:spPr>
          <a:xfrm>
            <a:off x="16025" y="6595523"/>
            <a:ext cx="2598614" cy="2467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0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205</a:t>
            </a:r>
            <a:r>
              <a:rPr lang="en-GB" sz="1000" kern="1200" baseline="30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BT</a:t>
            </a:r>
            <a:r>
              <a:rPr lang="en-GB" sz="10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.4 </a:t>
            </a:r>
            <a:r>
              <a:rPr lang="en-US" sz="10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Nail Theory</a:t>
            </a:r>
          </a:p>
        </p:txBody>
      </p:sp>
    </p:spTree>
    <p:extLst>
      <p:ext uri="{BB962C8B-B14F-4D97-AF65-F5344CB8AC3E}">
        <p14:creationId xmlns:p14="http://schemas.microsoft.com/office/powerpoint/2010/main" val="1816999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5" r:id="rId2"/>
    <p:sldLayoutId id="2147483924" r:id="rId3"/>
    <p:sldLayoutId id="2147484239" r:id="rId4"/>
    <p:sldLayoutId id="2147484230" r:id="rId5"/>
    <p:sldLayoutId id="2147484225" r:id="rId6"/>
    <p:sldLayoutId id="2147484231" r:id="rId7"/>
    <p:sldLayoutId id="2147484243" r:id="rId8"/>
    <p:sldLayoutId id="2147484254" r:id="rId9"/>
    <p:sldLayoutId id="2147484245" r:id="rId10"/>
    <p:sldLayoutId id="2147483901" r:id="rId11"/>
    <p:sldLayoutId id="2147483931" r:id="rId12"/>
    <p:sldLayoutId id="2147484264" r:id="rId13"/>
    <p:sldLayoutId id="2147484240" r:id="rId14"/>
    <p:sldLayoutId id="2147484255" r:id="rId15"/>
    <p:sldLayoutId id="2147483911" r:id="rId16"/>
    <p:sldLayoutId id="2147484246" r:id="rId17"/>
    <p:sldLayoutId id="2147484244" r:id="rId18"/>
    <p:sldLayoutId id="2147484265" r:id="rId19"/>
    <p:sldLayoutId id="2147484241" r:id="rId20"/>
    <p:sldLayoutId id="2147484256" r:id="rId21"/>
    <p:sldLayoutId id="2147483936" r:id="rId22"/>
    <p:sldLayoutId id="2147484247" r:id="rId23"/>
    <p:sldLayoutId id="2147484248" r:id="rId24"/>
    <p:sldLayoutId id="2147484266" r:id="rId25"/>
    <p:sldLayoutId id="2147483905" r:id="rId26"/>
    <p:sldLayoutId id="2147484257" r:id="rId27"/>
    <p:sldLayoutId id="2147484249" r:id="rId28"/>
    <p:sldLayoutId id="2147484250" r:id="rId29"/>
    <p:sldLayoutId id="2147484251" r:id="rId30"/>
    <p:sldLayoutId id="2147484267" r:id="rId31"/>
    <p:sldLayoutId id="2147484259" r:id="rId32"/>
    <p:sldLayoutId id="2147484260" r:id="rId33"/>
    <p:sldLayoutId id="2147484261" r:id="rId34"/>
    <p:sldLayoutId id="2147484262" r:id="rId35"/>
    <p:sldLayoutId id="2147484263" r:id="rId36"/>
    <p:sldLayoutId id="2147484268" r:id="rId37"/>
    <p:sldLayoutId id="2147484238" r:id="rId38"/>
    <p:sldLayoutId id="2147484258" r:id="rId39"/>
    <p:sldLayoutId id="2147484252" r:id="rId40"/>
    <p:sldLayoutId id="2147484242" r:id="rId41"/>
    <p:sldLayoutId id="2147484253" r:id="rId42"/>
    <p:sldLayoutId id="2147484269" r:id="rId43"/>
    <p:sldLayoutId id="2147483940" r:id="rId44"/>
    <p:sldLayoutId id="2147484237" r:id="rId45"/>
    <p:sldLayoutId id="2147483933" r:id="rId46"/>
    <p:sldLayoutId id="2147483903" r:id="rId47"/>
    <p:sldLayoutId id="2147483910" r:id="rId48"/>
    <p:sldLayoutId id="2147483920" r:id="rId49"/>
    <p:sldLayoutId id="2147484234" r:id="rId50"/>
    <p:sldLayoutId id="2147484235" r:id="rId51"/>
    <p:sldLayoutId id="2147483935" r:id="rId52"/>
    <p:sldLayoutId id="2147483916" r:id="rId53"/>
    <p:sldLayoutId id="2147483941" r:id="rId54"/>
    <p:sldLayoutId id="2147483912" r:id="rId55"/>
    <p:sldLayoutId id="2147483919" r:id="rId56"/>
    <p:sldLayoutId id="2147483918" r:id="rId57"/>
    <p:sldLayoutId id="2147483913" r:id="rId58"/>
    <p:sldLayoutId id="2147484233" r:id="rId5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 Regular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 Regular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 Regular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 Regular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 Regular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se.gov.uk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jwithington@prospect.reading.sch.uk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BB5C01D-8953-BC42-A1A9-D9D0BA879E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5250" y="482380"/>
            <a:ext cx="4343400" cy="934940"/>
          </a:xfrm>
        </p:spPr>
        <p:txBody>
          <a:bodyPr>
            <a:normAutofit/>
          </a:bodyPr>
          <a:lstStyle/>
          <a:p>
            <a:pPr algn="l"/>
            <a:r>
              <a:rPr lang="en-US" sz="1600" b="1" dirty="0"/>
              <a:t>Year 12 home study</a:t>
            </a:r>
          </a:p>
          <a:p>
            <a:pPr algn="l"/>
            <a:r>
              <a:rPr lang="en-US" sz="1600" b="1" dirty="0"/>
              <a:t>Mrs Withington VTCT Beauty Therapy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C04A98-DB0B-EC42-89D0-E9934F4F50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NAIL THEORY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B9F00A-6C9D-A442-BCDE-81AA3585B5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Structure of the Nail</a:t>
            </a:r>
          </a:p>
          <a:p>
            <a:r>
              <a:rPr lang="en-US" dirty="0"/>
              <a:t>Function of the Nail</a:t>
            </a:r>
          </a:p>
          <a:p>
            <a:r>
              <a:rPr lang="en-US" dirty="0"/>
              <a:t>Growth of the Nail</a:t>
            </a:r>
          </a:p>
          <a:p>
            <a:r>
              <a:rPr lang="en-US" dirty="0"/>
              <a:t>Natural Nail Shapes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91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D1DA631F-2889-EF43-A02F-6B56FE2775AD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7" t="1732" r="12570" b="61125"/>
          <a:stretch/>
        </p:blipFill>
        <p:spPr>
          <a:xfrm flipH="1">
            <a:off x="1488359" y="1298136"/>
            <a:ext cx="4500500" cy="4960252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954507-DAF6-2448-8C2D-029DB6B1A2E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81072" y="1298135"/>
            <a:ext cx="4252886" cy="440053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Nail Growth Facts</a:t>
            </a:r>
          </a:p>
          <a:p>
            <a:pPr marL="0" indent="0">
              <a:buNone/>
            </a:pPr>
            <a:endParaRPr lang="en-US" dirty="0"/>
          </a:p>
          <a:p>
            <a:r>
              <a:rPr lang="en-GB" dirty="0"/>
              <a:t>Average fingernail growth rate is 0.3 cm per month for adults</a:t>
            </a:r>
          </a:p>
          <a:p>
            <a:r>
              <a:rPr lang="en-GB" dirty="0"/>
              <a:t>Faster in summer than winter </a:t>
            </a:r>
            <a:endParaRPr lang="en-US" dirty="0"/>
          </a:p>
          <a:p>
            <a:r>
              <a:rPr lang="en-GB" dirty="0"/>
              <a:t>Middle fingernail grows fastest, thumbnail slowest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2CF3A98-56B2-D146-B1E5-15D25E66CE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GROWTH OF THE NAIL </a:t>
            </a:r>
          </a:p>
        </p:txBody>
      </p:sp>
    </p:spTree>
    <p:extLst>
      <p:ext uri="{BB962C8B-B14F-4D97-AF65-F5344CB8AC3E}">
        <p14:creationId xmlns:p14="http://schemas.microsoft.com/office/powerpoint/2010/main" val="239411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2628DAC7-0406-C443-81C0-129108F0326A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2" t="9144" r="21142" b="30003"/>
          <a:stretch/>
        </p:blipFill>
        <p:spPr>
          <a:xfrm flipH="1">
            <a:off x="747191" y="908720"/>
            <a:ext cx="4916556" cy="5556808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644D54D-6F81-0146-969D-C971F976E4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NATURAL NAIL SHAPES 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0CD9333-4BD8-D245-AC7E-19B2FE98FF4A}"/>
              </a:ext>
            </a:extLst>
          </p:cNvPr>
          <p:cNvSpPr txBox="1">
            <a:spLocks/>
          </p:cNvSpPr>
          <p:nvPr/>
        </p:nvSpPr>
        <p:spPr>
          <a:xfrm>
            <a:off x="5446643" y="1934817"/>
            <a:ext cx="3233531" cy="43292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 Regular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 Regular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 Regular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 Regular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 Regular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Oval</a:t>
            </a:r>
          </a:p>
          <a:p>
            <a:r>
              <a:rPr lang="en-US" dirty="0"/>
              <a:t>Ski jump/spoon</a:t>
            </a:r>
          </a:p>
          <a:p>
            <a:r>
              <a:rPr lang="en-US" dirty="0"/>
              <a:t>Fan</a:t>
            </a:r>
          </a:p>
          <a:p>
            <a:r>
              <a:rPr lang="en-US" dirty="0"/>
              <a:t>Claw/hook</a:t>
            </a:r>
          </a:p>
          <a:p>
            <a:r>
              <a:rPr lang="en-US" dirty="0"/>
              <a:t>Bitten nails</a:t>
            </a:r>
          </a:p>
        </p:txBody>
      </p:sp>
    </p:spTree>
    <p:extLst>
      <p:ext uri="{BB962C8B-B14F-4D97-AF65-F5344CB8AC3E}">
        <p14:creationId xmlns:p14="http://schemas.microsoft.com/office/powerpoint/2010/main" val="364704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DBBBADB-FA71-C34F-B3DB-9E707E43FAE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STRUCTURE OF THE NAIL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0E3A8E-86F9-EB42-BB73-0288DD5CD22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Mantle (proximal nail fold)</a:t>
            </a:r>
          </a:p>
          <a:p>
            <a:r>
              <a:rPr lang="en-US" dirty="0"/>
              <a:t>Nail matrix</a:t>
            </a:r>
          </a:p>
          <a:p>
            <a:r>
              <a:rPr lang="en-US" dirty="0"/>
              <a:t>Nail root</a:t>
            </a:r>
          </a:p>
          <a:p>
            <a:r>
              <a:rPr lang="en-US" dirty="0"/>
              <a:t>Nail bed</a:t>
            </a:r>
          </a:p>
          <a:p>
            <a:r>
              <a:rPr lang="en-US" dirty="0"/>
              <a:t>Nail plate</a:t>
            </a:r>
          </a:p>
          <a:p>
            <a:r>
              <a:rPr lang="en-US" dirty="0"/>
              <a:t>Lunula 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cap="all" dirty="0"/>
              <a:t>205</a:t>
            </a:r>
            <a:r>
              <a:rPr lang="en-GB" cap="all" baseline="30000" dirty="0"/>
              <a:t>bt</a:t>
            </a:r>
            <a:r>
              <a:rPr lang="en-GB" cap="all" dirty="0"/>
              <a:t>.4 NAIL THEORY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15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627BAB8-8F84-5247-9C68-3872A7DF55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STRUCTURE OF THE NAIL (CONT’D)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EB985EC-B98A-6948-8C91-66CA30D985D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Eponychium</a:t>
            </a:r>
          </a:p>
          <a:p>
            <a:r>
              <a:rPr lang="en-US" dirty="0"/>
              <a:t>Cuticle</a:t>
            </a:r>
          </a:p>
          <a:p>
            <a:r>
              <a:rPr lang="en-US" dirty="0"/>
              <a:t>Nail grooves</a:t>
            </a:r>
          </a:p>
          <a:p>
            <a:r>
              <a:rPr lang="en-US" dirty="0"/>
              <a:t>Sidewalls </a:t>
            </a:r>
          </a:p>
          <a:p>
            <a:r>
              <a:rPr lang="en-US" dirty="0" err="1"/>
              <a:t>Perionychium</a:t>
            </a:r>
            <a:endParaRPr lang="en-US" dirty="0"/>
          </a:p>
          <a:p>
            <a:r>
              <a:rPr lang="en-US" dirty="0"/>
              <a:t>Free edge </a:t>
            </a:r>
          </a:p>
          <a:p>
            <a:r>
              <a:rPr lang="en-US" dirty="0"/>
              <a:t>Hyponychium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D8073C6-0E46-F147-9721-B4627F0D6A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cap="all" dirty="0"/>
              <a:t>205</a:t>
            </a:r>
            <a:r>
              <a:rPr lang="en-GB" cap="all" baseline="30000" dirty="0"/>
              <a:t>bt</a:t>
            </a:r>
            <a:r>
              <a:rPr lang="en-GB" cap="all" dirty="0"/>
              <a:t>.4 NAIL THEORY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24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EB3BF65-76A6-884A-A3E2-15602CCA0E9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FUNCTION OF THE NAIL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51DDF-6652-2E40-B9B3-F6A42D31E69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To provide protection for the nail bed and through the </a:t>
            </a:r>
            <a:br>
              <a:rPr lang="en-US" dirty="0"/>
            </a:br>
            <a:r>
              <a:rPr lang="en-US" dirty="0"/>
              <a:t>nail plate </a:t>
            </a:r>
          </a:p>
          <a:p>
            <a:r>
              <a:rPr lang="en-US" dirty="0"/>
              <a:t>To enhance fingertip sensitivity </a:t>
            </a:r>
          </a:p>
          <a:p>
            <a:r>
              <a:rPr lang="en-US" dirty="0"/>
              <a:t>To assist fingers when picking up small objects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1D33437-9894-3443-867D-A381E76320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cap="all" dirty="0"/>
              <a:t>205</a:t>
            </a:r>
            <a:r>
              <a:rPr lang="en-GB" cap="all" baseline="30000" dirty="0"/>
              <a:t>bt</a:t>
            </a:r>
            <a:r>
              <a:rPr lang="en-GB" cap="all" dirty="0"/>
              <a:t>.4 NAIL THEORY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0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E4197E-D13E-5240-8535-8B2FDF9C8D1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GROWTH OF THE NAIL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DF0DBC-8C08-1945-AE1B-75E295C21E6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The growth of the nail originates from the matrix, located in the mantle </a:t>
            </a:r>
          </a:p>
          <a:p>
            <a:r>
              <a:rPr lang="en-US" dirty="0"/>
              <a:t>Nails grow at 0.3 cm per month for adults </a:t>
            </a:r>
          </a:p>
          <a:p>
            <a:r>
              <a:rPr lang="en-US" dirty="0"/>
              <a:t>Injuries to the nail can result in shape distortions or </a:t>
            </a:r>
            <a:br>
              <a:rPr lang="en-US" dirty="0"/>
            </a:br>
            <a:r>
              <a:rPr lang="en-US" dirty="0"/>
              <a:t>nail </a:t>
            </a:r>
            <a:r>
              <a:rPr lang="en-US" dirty="0" err="1"/>
              <a:t>discolouration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03C715-2970-CF46-B5BB-4333EEE7A5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cap="all" dirty="0"/>
              <a:t>205</a:t>
            </a:r>
            <a:r>
              <a:rPr lang="en-GB" cap="all" baseline="30000" dirty="0"/>
              <a:t>bt</a:t>
            </a:r>
            <a:r>
              <a:rPr lang="en-GB" cap="all" dirty="0"/>
              <a:t>.4 NAIL THEORY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57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B87641-B46F-FA44-B453-5D017CB9AF1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NATURAL NAIL SHAPES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001ABF-14C0-5A42-8C84-DA2E621F458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Nail shapes, other than oval, that may vary treatment are: </a:t>
            </a:r>
          </a:p>
          <a:p>
            <a:r>
              <a:rPr lang="en-US" dirty="0"/>
              <a:t>Ski jump/spoon</a:t>
            </a:r>
          </a:p>
          <a:p>
            <a:r>
              <a:rPr lang="en-US" dirty="0"/>
              <a:t>Fan</a:t>
            </a:r>
          </a:p>
          <a:p>
            <a:r>
              <a:rPr lang="en-US" dirty="0"/>
              <a:t>Claw/hook</a:t>
            </a:r>
          </a:p>
          <a:p>
            <a:r>
              <a:rPr lang="en-US" dirty="0"/>
              <a:t>Bitten nails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5071BC-4B94-D046-BD92-CDA9F1370B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cap="all" dirty="0"/>
              <a:t>205</a:t>
            </a:r>
            <a:r>
              <a:rPr lang="en-GB" cap="all" baseline="30000" dirty="0"/>
              <a:t>bt</a:t>
            </a:r>
            <a:r>
              <a:rPr lang="en-GB" cap="all" dirty="0"/>
              <a:t>.4 NAIL THEORY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02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DA4D14-EB39-45E1-B25D-37B1433B99E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88620" y="998730"/>
            <a:ext cx="10904220" cy="595900"/>
          </a:xfrm>
        </p:spPr>
        <p:txBody>
          <a:bodyPr/>
          <a:lstStyle/>
          <a:p>
            <a:r>
              <a:rPr lang="en-GB" dirty="0"/>
              <a:t>You will use the information from the PowerPoint and your own extended research to complete the tasks set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78B2D6-3803-4192-8509-1AE91C7516C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8620" y="1626140"/>
            <a:ext cx="11464290" cy="5037560"/>
          </a:xfrm>
        </p:spPr>
        <p:txBody>
          <a:bodyPr/>
          <a:lstStyle/>
          <a:p>
            <a:pPr marL="0" indent="0" algn="ctr">
              <a:buNone/>
            </a:pPr>
            <a:r>
              <a:rPr lang="en-GB" sz="2400" u="sng" dirty="0"/>
              <a:t>Write a report for the institute of Beauty therapists on the study of the structure of the nails which is known as </a:t>
            </a:r>
            <a:r>
              <a:rPr lang="en-GB" sz="2400" b="1" u="sng" dirty="0"/>
              <a:t>Onychology: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FF0000"/>
                </a:solidFill>
              </a:rPr>
              <a:t>Assignment</a:t>
            </a:r>
            <a:endParaRPr lang="en-GB" sz="2400" b="1" u="sng" dirty="0"/>
          </a:p>
          <a:p>
            <a:r>
              <a:rPr lang="en-GB" sz="2400" dirty="0"/>
              <a:t>Give an overview of what a manicure is using the correct terminology.</a:t>
            </a:r>
          </a:p>
          <a:p>
            <a:r>
              <a:rPr lang="en-GB" sz="2400" dirty="0"/>
              <a:t>Describe the process of nail growth</a:t>
            </a:r>
          </a:p>
          <a:p>
            <a:r>
              <a:rPr lang="en-GB" sz="2400" dirty="0"/>
              <a:t>Explain why salon owners should have an understanding of Health &amp; Safety regulations and why they should be following them to include. (HSAWA)1974 (RIDDOR ) (COSHH) 2002 (PPE)</a:t>
            </a:r>
          </a:p>
          <a:p>
            <a:r>
              <a:rPr lang="en-GB" sz="2400" dirty="0"/>
              <a:t>You now need to explain how the legislation links in with carrying out manicures in a salon.</a:t>
            </a:r>
          </a:p>
          <a:p>
            <a:r>
              <a:rPr lang="en-GB" sz="2400" dirty="0"/>
              <a:t>A bibliography must be evident</a:t>
            </a:r>
          </a:p>
          <a:p>
            <a:pPr marL="0" indent="0">
              <a:buNone/>
            </a:pPr>
            <a:r>
              <a:rPr lang="en-GB" sz="2400" dirty="0">
                <a:hlinkClick r:id="rId3"/>
              </a:rPr>
              <a:t>www.hse.gov.uk</a:t>
            </a:r>
            <a:endParaRPr lang="en-GB" sz="2400" dirty="0"/>
          </a:p>
          <a:p>
            <a:pPr marL="0" indent="0">
              <a:buNone/>
            </a:pPr>
            <a:r>
              <a:rPr lang="en-GB" sz="2400" dirty="0"/>
              <a:t>The </a:t>
            </a:r>
            <a:r>
              <a:rPr lang="en-GB" sz="2400" b="1" dirty="0">
                <a:solidFill>
                  <a:srgbClr val="00B0F0"/>
                </a:solidFill>
              </a:rPr>
              <a:t>Mind Map </a:t>
            </a:r>
            <a:r>
              <a:rPr lang="en-GB" sz="2400" dirty="0"/>
              <a:t>and </a:t>
            </a:r>
            <a:r>
              <a:rPr lang="en-GB" sz="2400" b="1" dirty="0">
                <a:solidFill>
                  <a:schemeClr val="bg2"/>
                </a:solidFill>
              </a:rPr>
              <a:t>Word Wall </a:t>
            </a:r>
            <a:r>
              <a:rPr lang="en-GB" sz="2400" dirty="0"/>
              <a:t>are on separate sheets</a:t>
            </a:r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2357520-8F0D-4F92-B03E-45CFE0A8FA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4754" y="194300"/>
            <a:ext cx="9296895" cy="595900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Assignment</a:t>
            </a:r>
            <a:r>
              <a:rPr lang="en-GB" dirty="0"/>
              <a:t>-</a:t>
            </a:r>
            <a:r>
              <a:rPr lang="en-GB" dirty="0">
                <a:solidFill>
                  <a:srgbClr val="00B0F0"/>
                </a:solidFill>
              </a:rPr>
              <a:t>Mind</a:t>
            </a:r>
            <a:r>
              <a:rPr lang="en-GB" dirty="0"/>
              <a:t> </a:t>
            </a:r>
            <a:r>
              <a:rPr lang="en-GB" dirty="0">
                <a:solidFill>
                  <a:srgbClr val="00B0F0"/>
                </a:solidFill>
              </a:rPr>
              <a:t>map</a:t>
            </a:r>
            <a:r>
              <a:rPr lang="en-GB" dirty="0"/>
              <a:t>-</a:t>
            </a:r>
            <a:r>
              <a:rPr lang="en-GB" dirty="0">
                <a:solidFill>
                  <a:srgbClr val="E5A0B4"/>
                </a:solidFill>
              </a:rPr>
              <a:t>Word</a:t>
            </a:r>
            <a:r>
              <a:rPr lang="en-GB" dirty="0"/>
              <a:t> </a:t>
            </a:r>
            <a:r>
              <a:rPr lang="en-GB" dirty="0">
                <a:solidFill>
                  <a:srgbClr val="E5A0B4"/>
                </a:solidFill>
              </a:rPr>
              <a:t>Wall</a:t>
            </a:r>
          </a:p>
        </p:txBody>
      </p:sp>
    </p:spTree>
    <p:extLst>
      <p:ext uri="{BB962C8B-B14F-4D97-AF65-F5344CB8AC3E}">
        <p14:creationId xmlns:p14="http://schemas.microsoft.com/office/powerpoint/2010/main" val="233310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999BB0-A181-42C3-9E5A-1E361FDEA9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52110" y="127160"/>
            <a:ext cx="6539633" cy="617077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Welcome to beauty therapy</a:t>
            </a:r>
          </a:p>
          <a:p>
            <a:pPr marL="0" indent="0">
              <a:buNone/>
            </a:pPr>
            <a:r>
              <a:rPr lang="en-GB" dirty="0"/>
              <a:t>This induction task will prepare you with the essential knowledge, needed to perform a manicure service to industry standards.</a:t>
            </a:r>
          </a:p>
          <a:p>
            <a:pPr marL="0" indent="0">
              <a:buNone/>
            </a:pPr>
            <a:r>
              <a:rPr lang="en-GB" dirty="0"/>
              <a:t>Please read through the PowerPoint and make your own notes.</a:t>
            </a:r>
          </a:p>
          <a:p>
            <a:pPr marL="0" indent="0">
              <a:buNone/>
            </a:pPr>
            <a:r>
              <a:rPr lang="en-GB" dirty="0"/>
              <a:t>The last slide will give you instructions on the assignment that you will need to complete.</a:t>
            </a:r>
          </a:p>
          <a:p>
            <a:pPr marL="0" indent="0">
              <a:buNone/>
            </a:pPr>
            <a:r>
              <a:rPr lang="en-GB" dirty="0"/>
              <a:t>This will need to be carried out by using your notes from this PowerPoint and extensive research on the internet/text books.</a:t>
            </a:r>
          </a:p>
          <a:p>
            <a:pPr marL="0" indent="0">
              <a:buNone/>
            </a:pPr>
            <a:r>
              <a:rPr lang="en-GB" dirty="0"/>
              <a:t>Once you have completed the assignment it will need to be emailed to myself for marking.</a:t>
            </a:r>
          </a:p>
          <a:p>
            <a:pPr marL="0" indent="0">
              <a:buNone/>
            </a:pPr>
            <a:r>
              <a:rPr lang="en-GB" dirty="0"/>
              <a:t>You can communicate with me at any time using email or TEAMS </a:t>
            </a:r>
          </a:p>
          <a:p>
            <a:pPr marL="0" indent="0">
              <a:buNone/>
            </a:pPr>
            <a:r>
              <a:rPr lang="en-GB" dirty="0"/>
              <a:t>Good luck</a:t>
            </a:r>
          </a:p>
          <a:p>
            <a:pPr marL="0" indent="0">
              <a:buNone/>
            </a:pPr>
            <a:r>
              <a:rPr lang="en-GB" dirty="0">
                <a:hlinkClick r:id="rId2"/>
              </a:rPr>
              <a:t>jwithington@prospect.reading.sch.uk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970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9911FD8-6C23-084F-BA7F-DA1162FDD5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EXPLORE</a:t>
            </a:r>
            <a:r>
              <a:rPr lang="en-US" dirty="0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7510FA-7A05-E642-A261-26A1B631D5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do you consider to be the most important part of the nail?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219E0B-63B6-6148-9EE2-754C77554F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INSPIRE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2002927-8EEC-7842-ADA0-E780941FC2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Understanding the basic structure, function and growth of the nail will allow you to provide your clients with safe and effective services that meet their needs. 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582DDBC3-095B-6F47-A967-B3A7B1BF150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7" t="1026" r="26020" b="13885"/>
          <a:stretch/>
        </p:blipFill>
        <p:spPr>
          <a:xfrm>
            <a:off x="7082471" y="0"/>
            <a:ext cx="5109529" cy="6858000"/>
          </a:xfrm>
        </p:spPr>
      </p:pic>
    </p:spTree>
    <p:extLst>
      <p:ext uri="{BB962C8B-B14F-4D97-AF65-F5344CB8AC3E}">
        <p14:creationId xmlns:p14="http://schemas.microsoft.com/office/powerpoint/2010/main" val="2876881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29597-E61E-494A-B384-A837D399EC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will I achieve?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0CB4E6-63A0-DC48-9F50-15DA3AC624A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Identify the structure of the nail</a:t>
            </a:r>
          </a:p>
          <a:p>
            <a:r>
              <a:rPr lang="en-US" dirty="0"/>
              <a:t>Describe the function of the nail </a:t>
            </a:r>
          </a:p>
          <a:p>
            <a:r>
              <a:rPr lang="en-US" dirty="0"/>
              <a:t>Explain the factors that influence nail growth </a:t>
            </a:r>
          </a:p>
          <a:p>
            <a:r>
              <a:rPr lang="en-US" dirty="0"/>
              <a:t>Describe various natural nail shapes</a:t>
            </a:r>
          </a:p>
        </p:txBody>
      </p:sp>
    </p:spTree>
    <p:extLst>
      <p:ext uri="{BB962C8B-B14F-4D97-AF65-F5344CB8AC3E}">
        <p14:creationId xmlns:p14="http://schemas.microsoft.com/office/powerpoint/2010/main" val="291626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D3D67-2B3D-AF4A-A2EF-E74CDB4684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NAIL THEORY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5CD5C0E-1E60-0C46-9029-4D981B948B4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The study of the structure and growth of the nails is called onychology.</a:t>
            </a:r>
          </a:p>
        </p:txBody>
      </p:sp>
    </p:spTree>
    <p:extLst>
      <p:ext uri="{BB962C8B-B14F-4D97-AF65-F5344CB8AC3E}">
        <p14:creationId xmlns:p14="http://schemas.microsoft.com/office/powerpoint/2010/main" val="2532928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16B79-A6E8-624B-9B34-05BE76FB38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STRUCTURE OF THE NAIL 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A5C9C950-F401-CA4E-8CE1-35910566B910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97" y="1298136"/>
            <a:ext cx="3936779" cy="496025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4734A6-B0B3-8B44-AC01-2537A9DD425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6000" y="1828800"/>
            <a:ext cx="5536512" cy="44295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1. Mantle</a:t>
            </a:r>
          </a:p>
          <a:p>
            <a:pPr marL="0" indent="0">
              <a:buNone/>
            </a:pPr>
            <a:r>
              <a:rPr lang="en-US" dirty="0"/>
              <a:t>2. Nail Matrix </a:t>
            </a:r>
          </a:p>
          <a:p>
            <a:pPr marL="0" indent="0">
              <a:buNone/>
            </a:pPr>
            <a:r>
              <a:rPr lang="en-US" dirty="0"/>
              <a:t>3. Nail Root</a:t>
            </a:r>
          </a:p>
          <a:p>
            <a:pPr marL="0" indent="0">
              <a:buNone/>
            </a:pPr>
            <a:r>
              <a:rPr lang="en-US" dirty="0"/>
              <a:t>4. Nail Bed </a:t>
            </a:r>
          </a:p>
          <a:p>
            <a:pPr marL="0" indent="0">
              <a:buNone/>
            </a:pPr>
            <a:r>
              <a:rPr lang="en-US" dirty="0"/>
              <a:t>5. Nail Plate</a:t>
            </a:r>
          </a:p>
          <a:p>
            <a:pPr marL="0" indent="0">
              <a:buNone/>
            </a:pPr>
            <a:r>
              <a:rPr lang="en-US" dirty="0"/>
              <a:t>6. Lunula </a:t>
            </a:r>
          </a:p>
        </p:txBody>
      </p:sp>
    </p:spTree>
    <p:extLst>
      <p:ext uri="{BB962C8B-B14F-4D97-AF65-F5344CB8AC3E}">
        <p14:creationId xmlns:p14="http://schemas.microsoft.com/office/powerpoint/2010/main" val="3140850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16B79-A6E8-624B-9B34-05BE76FB38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STRUCTURE OF THE NAIL 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A5C9C950-F401-CA4E-8CE1-35910566B910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97" y="1392299"/>
            <a:ext cx="4029285" cy="4907749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4734A6-B0B3-8B44-AC01-2537A9DD425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6000" y="1828800"/>
            <a:ext cx="5536512" cy="4429588"/>
          </a:xfrm>
        </p:spPr>
        <p:txBody>
          <a:bodyPr/>
          <a:lstStyle/>
          <a:p>
            <a:pPr marL="0" indent="0" defTabSz="457200">
              <a:buNone/>
              <a:tabLst>
                <a:tab pos="228600" algn="dec"/>
              </a:tabLst>
            </a:pPr>
            <a:r>
              <a:rPr lang="en-US" dirty="0"/>
              <a:t>7. Eponychium</a:t>
            </a:r>
          </a:p>
          <a:p>
            <a:pPr marL="0" indent="0" defTabSz="457200">
              <a:buNone/>
              <a:tabLst>
                <a:tab pos="228600" algn="dec"/>
              </a:tabLst>
            </a:pPr>
            <a:r>
              <a:rPr lang="en-US" dirty="0"/>
              <a:t>8. Cuticle </a:t>
            </a:r>
          </a:p>
          <a:p>
            <a:pPr marL="0" indent="0" defTabSz="457200">
              <a:buNone/>
              <a:tabLst>
                <a:tab pos="228600" algn="dec"/>
              </a:tabLst>
            </a:pPr>
            <a:r>
              <a:rPr lang="en-US" dirty="0"/>
              <a:t>	9. Nail Grooves</a:t>
            </a:r>
          </a:p>
          <a:p>
            <a:pPr marL="0" indent="0" defTabSz="457200">
              <a:buNone/>
              <a:tabLst>
                <a:tab pos="228600" algn="dec"/>
              </a:tabLst>
            </a:pPr>
            <a:r>
              <a:rPr lang="en-US" dirty="0"/>
              <a:t>	10. Sidewalls </a:t>
            </a:r>
          </a:p>
          <a:p>
            <a:pPr marL="0" indent="0" defTabSz="457200">
              <a:buNone/>
              <a:tabLst>
                <a:tab pos="228600" algn="dec"/>
              </a:tabLst>
            </a:pPr>
            <a:r>
              <a:rPr lang="en-US" dirty="0"/>
              <a:t>11. </a:t>
            </a:r>
            <a:r>
              <a:rPr lang="en-US" dirty="0" err="1"/>
              <a:t>Perionychium</a:t>
            </a:r>
            <a:endParaRPr lang="en-US" dirty="0"/>
          </a:p>
          <a:p>
            <a:pPr marL="0" indent="0" defTabSz="457200">
              <a:buNone/>
              <a:tabLst>
                <a:tab pos="228600" algn="dec"/>
              </a:tabLst>
            </a:pPr>
            <a:r>
              <a:rPr lang="en-US" dirty="0"/>
              <a:t>12. Free Edge </a:t>
            </a:r>
          </a:p>
          <a:p>
            <a:pPr marL="0" indent="0" defTabSz="457200">
              <a:buNone/>
              <a:tabLst>
                <a:tab pos="228600" algn="dec"/>
              </a:tabLst>
            </a:pPr>
            <a:r>
              <a:rPr lang="en-US" dirty="0"/>
              <a:t>13. Hyponychium</a:t>
            </a:r>
          </a:p>
        </p:txBody>
      </p:sp>
    </p:spTree>
    <p:extLst>
      <p:ext uri="{BB962C8B-B14F-4D97-AF65-F5344CB8AC3E}">
        <p14:creationId xmlns:p14="http://schemas.microsoft.com/office/powerpoint/2010/main" val="3223622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F7BAE4F-5493-5548-805C-207454AF5B2C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" r="-638" b="11834"/>
          <a:stretch/>
        </p:blipFill>
        <p:spPr>
          <a:xfrm flipH="1">
            <a:off x="306255" y="1298136"/>
            <a:ext cx="4500500" cy="5559864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F4F5C1-7916-C440-AD1A-03C1F00600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Protect</a:t>
            </a:r>
          </a:p>
          <a:p>
            <a:r>
              <a:rPr lang="en-US" dirty="0"/>
              <a:t>Enhance</a:t>
            </a:r>
          </a:p>
          <a:p>
            <a:r>
              <a:rPr lang="en-US" dirty="0"/>
              <a:t>Assist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9642FF-B241-C242-A77D-45BD70F0E5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FUNCTION OF THE NAIL </a:t>
            </a:r>
          </a:p>
        </p:txBody>
      </p:sp>
    </p:spTree>
    <p:extLst>
      <p:ext uri="{BB962C8B-B14F-4D97-AF65-F5344CB8AC3E}">
        <p14:creationId xmlns:p14="http://schemas.microsoft.com/office/powerpoint/2010/main" val="335998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954507-DAF6-2448-8C2D-029DB6B1A2E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28705" y="1828800"/>
            <a:ext cx="8748279" cy="4329276"/>
          </a:xfrm>
        </p:spPr>
        <p:txBody>
          <a:bodyPr/>
          <a:lstStyle/>
          <a:p>
            <a:r>
              <a:rPr lang="en-US" dirty="0"/>
              <a:t>Originates from the matrix</a:t>
            </a:r>
          </a:p>
          <a:p>
            <a:r>
              <a:rPr lang="en-US" dirty="0"/>
              <a:t>Cells are pushed outwards from nail root</a:t>
            </a:r>
          </a:p>
          <a:p>
            <a:r>
              <a:rPr lang="en-US" dirty="0"/>
              <a:t>Cells </a:t>
            </a:r>
            <a:r>
              <a:rPr lang="en-US" dirty="0" err="1"/>
              <a:t>keratinise</a:t>
            </a:r>
            <a:r>
              <a:rPr lang="en-US" dirty="0"/>
              <a:t> </a:t>
            </a:r>
          </a:p>
          <a:p>
            <a:r>
              <a:rPr lang="en-US" dirty="0"/>
              <a:t>Cells fully harden </a:t>
            </a:r>
          </a:p>
          <a:p>
            <a:r>
              <a:rPr lang="en-US" dirty="0"/>
              <a:t>Hardened cells form the nail plate </a:t>
            </a:r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2CF3A98-56B2-D146-B1E5-15D25E66CE2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GROWTH OF THE NAIL </a:t>
            </a:r>
          </a:p>
        </p:txBody>
      </p:sp>
    </p:spTree>
    <p:extLst>
      <p:ext uri="{BB962C8B-B14F-4D97-AF65-F5344CB8AC3E}">
        <p14:creationId xmlns:p14="http://schemas.microsoft.com/office/powerpoint/2010/main" val="68331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1_DISEÑO PERSONALIZADO" val="SROI0XAz"/>
  <p:tag name="ARTICULATE_DESIGN_ID_2_DISEÑO PERSONALIZADO" val="YuIDrdLc"/>
  <p:tag name="ARTICULATE_SLIDE_THUMBNAIL_REFRESH" val="1"/>
  <p:tag name="ARTICULATE_PROJECT_OPEN" val="0"/>
  <p:tag name="ARTICULATE_SLIDE_COUNT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BT-NEW-2">
      <a:dk1>
        <a:srgbClr val="000000"/>
      </a:dk1>
      <a:lt1>
        <a:srgbClr val="FFFFFF"/>
      </a:lt1>
      <a:dk2>
        <a:srgbClr val="44546A"/>
      </a:dk2>
      <a:lt2>
        <a:srgbClr val="F9DAD2"/>
      </a:lt2>
      <a:accent1>
        <a:srgbClr val="05868E"/>
      </a:accent1>
      <a:accent2>
        <a:srgbClr val="EAA793"/>
      </a:accent2>
      <a:accent3>
        <a:srgbClr val="EEC2CF"/>
      </a:accent3>
      <a:accent4>
        <a:srgbClr val="F1BE48"/>
      </a:accent4>
      <a:accent5>
        <a:srgbClr val="B9D9EB"/>
      </a:accent5>
      <a:accent6>
        <a:srgbClr val="A8D5BA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_TEMPLATE_FUN-Beauty-Therapy092818_FINAL" id="{04594D1B-48CD-064B-8A90-4AD3EAA51C39}" vid="{1254D3BF-6EEA-0041-AFC4-2F84117ACEE8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0D8C212063B84782119A5E54D7C25A" ma:contentTypeVersion="5" ma:contentTypeDescription="Create a new document." ma:contentTypeScope="" ma:versionID="261b67d3096dfa924dfd36fd653a8dcc">
  <xsd:schema xmlns:xsd="http://www.w3.org/2001/XMLSchema" xmlns:xs="http://www.w3.org/2001/XMLSchema" xmlns:p="http://schemas.microsoft.com/office/2006/metadata/properties" xmlns:ns2="0dc68fb4-9345-4af2-b9ee-692846164c87" targetNamespace="http://schemas.microsoft.com/office/2006/metadata/properties" ma:root="true" ma:fieldsID="bdc24ac74e256c99c44267500171aa84" ns2:_="">
    <xsd:import namespace="0dc68fb4-9345-4af2-b9ee-692846164c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c68fb4-9345-4af2-b9ee-692846164c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637C4DA-30B9-40E1-AAA5-1BB53EDA450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3888826-0A79-469F-BE80-D4962E4779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c68fb4-9345-4af2-b9ee-692846164c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85D0E0B-64E3-42CA-8D1B-A1DE61A818D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3363</TotalTime>
  <Words>1283</Words>
  <Application>Microsoft Office PowerPoint</Application>
  <PresentationFormat>Widescreen</PresentationFormat>
  <Paragraphs>194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Arial Regular</vt:lpstr>
      <vt:lpstr>Calibri</vt:lpstr>
      <vt:lpstr>Office Theme</vt:lpstr>
      <vt:lpstr>PowerPoint Presentation</vt:lpstr>
      <vt:lpstr>PowerPoint Presentation</vt:lpstr>
      <vt:lpstr>EXPLORE </vt:lpstr>
      <vt:lpstr>What will I achieve?</vt:lpstr>
      <vt:lpstr>NAIL THEORY</vt:lpstr>
      <vt:lpstr>STRUCTURE OF THE NAIL </vt:lpstr>
      <vt:lpstr>STRUCTURE OF THE NAIL </vt:lpstr>
      <vt:lpstr>FUNCTION OF THE NAIL </vt:lpstr>
      <vt:lpstr>GROWTH OF THE NAIL </vt:lpstr>
      <vt:lpstr>GROWTH OF THE NAIL </vt:lpstr>
      <vt:lpstr>NATURAL NAIL SHAPES </vt:lpstr>
      <vt:lpstr>205bt.4 NAIL THEORY REVIEW</vt:lpstr>
      <vt:lpstr>205bt.4 NAIL THEORY REVIEW</vt:lpstr>
      <vt:lpstr>205bt.4 NAIL THEORY REVIEW</vt:lpstr>
      <vt:lpstr>205bt.4 NAIL THEORY REVIEW</vt:lpstr>
      <vt:lpstr>205bt.4 NAIL THEORY REVIEW</vt:lpstr>
      <vt:lpstr>Assignment-Mind map-Word Wall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Annette Baase</dc:creator>
  <cp:lastModifiedBy>Withington, Mrs J</cp:lastModifiedBy>
  <cp:revision>57</cp:revision>
  <cp:lastPrinted>2020-03-19T15:02:39Z</cp:lastPrinted>
  <dcterms:created xsi:type="dcterms:W3CDTF">2018-10-01T19:17:30Z</dcterms:created>
  <dcterms:modified xsi:type="dcterms:W3CDTF">2020-04-17T14:59:37Z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D9DC3B00-7217-45DA-8681-6A9C7B06C57E</vt:lpwstr>
  </property>
  <property fmtid="{D5CDD505-2E9C-101B-9397-08002B2CF9AE}" pid="3" name="ArticulatePath">
    <vt:lpwstr>Pivot Point - Template</vt:lpwstr>
  </property>
  <property fmtid="{D5CDD505-2E9C-101B-9397-08002B2CF9AE}" pid="4" name="ContentTypeId">
    <vt:lpwstr>0x010100DE0D8C212063B84782119A5E54D7C25A</vt:lpwstr>
  </property>
</Properties>
</file>